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0D_FD47AB4E.xml" ContentType="application/vnd.ms-powerpoint.comments+xml"/>
  <Override PartName="/ppt/ink/ink1.xml" ContentType="application/inkml+xml"/>
  <Override PartName="/ppt/ink/ink2.xml" ContentType="application/inkml+xml"/>
  <Override PartName="/ppt/comments/modernComment_120_D6042BA5.xml" ContentType="application/vnd.ms-powerpoint.comments+xml"/>
  <Override PartName="/ppt/ink/ink3.xml" ContentType="application/inkml+xml"/>
  <Override PartName="/ppt/ink/ink4.xml" ContentType="application/inkml+xml"/>
  <Override PartName="/ppt/comments/modernComment_128_67810F65.xml" ContentType="application/vnd.ms-powerpoint.comments+xml"/>
  <Override PartName="/ppt/ink/ink5.xml" ContentType="application/inkml+xml"/>
  <Override PartName="/ppt/ink/ink6.xml" ContentType="application/inkml+xml"/>
  <Override PartName="/ppt/comments/modernComment_12D_D300764D.xml" ContentType="application/vnd.ms-powerpoint.comments+xml"/>
  <Override PartName="/ppt/ink/ink7.xml" ContentType="application/inkml+xml"/>
  <Override PartName="/ppt/ink/ink8.xml" ContentType="application/inkml+xml"/>
  <Override PartName="/ppt/comments/modernComment_12E_63A4DE3C.xml" ContentType="application/vnd.ms-powerpoint.comments+xml"/>
  <Override PartName="/ppt/ink/ink9.xml" ContentType="application/inkml+xml"/>
  <Override PartName="/ppt/ink/ink10.xml" ContentType="application/inkml+xml"/>
  <Override PartName="/ppt/comments/modernComment_12F_B7F76BB5.xml" ContentType="application/vnd.ms-powerpoint.comments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comments/modernComment_131_F1D6B670.xml" ContentType="application/vnd.ms-powerpoint.comments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handoutMasterIdLst>
    <p:handoutMasterId r:id="rId12"/>
  </p:handoutMasterIdLst>
  <p:sldIdLst>
    <p:sldId id="269" r:id="rId2"/>
    <p:sldId id="288" r:id="rId3"/>
    <p:sldId id="296" r:id="rId4"/>
    <p:sldId id="301" r:id="rId5"/>
    <p:sldId id="302" r:id="rId6"/>
    <p:sldId id="303" r:id="rId7"/>
    <p:sldId id="268" r:id="rId8"/>
    <p:sldId id="305" r:id="rId9"/>
    <p:sldId id="300" r:id="rId1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33F8593-C108-FFFD-0394-80A287E88CE5}" name="Felix" initials="F" userId="df56c481ca7e3f85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03FF"/>
    <a:srgbClr val="FFFFFF"/>
    <a:srgbClr val="E7E6E6"/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BD2715-B5E8-4EC5-A873-4DB65A0D8259}" v="4" dt="2023-05-08T11:28:09.674"/>
    <p1510:client id="{A297CF56-CDB8-4408-8FBD-60E885430391}" v="299" dt="2023-05-08T11:30:33.360"/>
    <p1510:client id="{B7F0FF81-9414-4F2A-9D2B-AF18F3049E04}" v="4" dt="2023-05-08T11:25:10.578"/>
    <p1510:client id="{E908390B-4A8B-449A-9A07-6928F7D7579A}" v="16" dt="2023-05-08T11:22:59.0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s Contreras" userId="4aa235f66d48f20e" providerId="Windows Live" clId="Web-{B7F0FF81-9414-4F2A-9D2B-AF18F3049E04}"/>
    <pc:docChg chg="modSld">
      <pc:chgData name="Andres Contreras" userId="4aa235f66d48f20e" providerId="Windows Live" clId="Web-{B7F0FF81-9414-4F2A-9D2B-AF18F3049E04}" dt="2023-05-08T11:25:10.031" v="2" actId="20577"/>
      <pc:docMkLst>
        <pc:docMk/>
      </pc:docMkLst>
      <pc:sldChg chg="modSp">
        <pc:chgData name="Andres Contreras" userId="4aa235f66d48f20e" providerId="Windows Live" clId="Web-{B7F0FF81-9414-4F2A-9D2B-AF18F3049E04}" dt="2023-05-08T11:25:10.031" v="2" actId="20577"/>
        <pc:sldMkLst>
          <pc:docMk/>
          <pc:sldMk cId="1671749180" sldId="302"/>
        </pc:sldMkLst>
        <pc:spChg chg="mod">
          <ac:chgData name="Andres Contreras" userId="4aa235f66d48f20e" providerId="Windows Live" clId="Web-{B7F0FF81-9414-4F2A-9D2B-AF18F3049E04}" dt="2023-05-08T11:25:10.031" v="2" actId="20577"/>
          <ac:spMkLst>
            <pc:docMk/>
            <pc:sldMk cId="1671749180" sldId="302"/>
            <ac:spMk id="6" creationId="{3F0C9EC1-1F1C-D529-FA7F-9DC9A9AD3B02}"/>
          </ac:spMkLst>
        </pc:spChg>
      </pc:sldChg>
    </pc:docChg>
  </pc:docChgLst>
  <pc:docChgLst>
    <pc:chgData name="Felix Gatti" userId="df56c481ca7e3f85" providerId="LiveId" clId="{A297CF56-CDB8-4408-8FBD-60E885430391}"/>
    <pc:docChg chg="undo custSel addSld delSld modSld">
      <pc:chgData name="Felix Gatti" userId="df56c481ca7e3f85" providerId="LiveId" clId="{A297CF56-CDB8-4408-8FBD-60E885430391}" dt="2023-05-06T13:59:05.697" v="1606" actId="20577"/>
      <pc:docMkLst>
        <pc:docMk/>
      </pc:docMkLst>
      <pc:sldChg chg="modSp mod">
        <pc:chgData name="Felix Gatti" userId="df56c481ca7e3f85" providerId="LiveId" clId="{A297CF56-CDB8-4408-8FBD-60E885430391}" dt="2023-05-06T13:20:32.427" v="97" actId="20577"/>
        <pc:sldMkLst>
          <pc:docMk/>
          <pc:sldMk cId="4249332558" sldId="269"/>
        </pc:sldMkLst>
        <pc:spChg chg="mod">
          <ac:chgData name="Felix Gatti" userId="df56c481ca7e3f85" providerId="LiveId" clId="{A297CF56-CDB8-4408-8FBD-60E885430391}" dt="2023-05-06T13:20:09.557" v="91" actId="20577"/>
          <ac:spMkLst>
            <pc:docMk/>
            <pc:sldMk cId="4249332558" sldId="269"/>
            <ac:spMk id="2" creationId="{59AE573A-1068-8E0D-3BA5-3FCBE6D19740}"/>
          </ac:spMkLst>
        </pc:spChg>
        <pc:spChg chg="mod">
          <ac:chgData name="Felix Gatti" userId="df56c481ca7e3f85" providerId="LiveId" clId="{A297CF56-CDB8-4408-8FBD-60E885430391}" dt="2023-05-06T13:20:32.427" v="97" actId="20577"/>
          <ac:spMkLst>
            <pc:docMk/>
            <pc:sldMk cId="4249332558" sldId="269"/>
            <ac:spMk id="3" creationId="{2DF99028-170E-9E43-F683-795AB2C13517}"/>
          </ac:spMkLst>
        </pc:spChg>
      </pc:sldChg>
      <pc:sldChg chg="del">
        <pc:chgData name="Felix Gatti" userId="df56c481ca7e3f85" providerId="LiveId" clId="{A297CF56-CDB8-4408-8FBD-60E885430391}" dt="2023-05-06T13:22:00.912" v="114" actId="47"/>
        <pc:sldMkLst>
          <pc:docMk/>
          <pc:sldMk cId="1949678853" sldId="276"/>
        </pc:sldMkLst>
      </pc:sldChg>
      <pc:sldChg chg="modSp mod">
        <pc:chgData name="Felix Gatti" userId="df56c481ca7e3f85" providerId="LiveId" clId="{A297CF56-CDB8-4408-8FBD-60E885430391}" dt="2023-05-06T13:59:05.697" v="1606" actId="20577"/>
        <pc:sldMkLst>
          <pc:docMk/>
          <pc:sldMk cId="3590597541" sldId="288"/>
        </pc:sldMkLst>
        <pc:spChg chg="mod">
          <ac:chgData name="Felix Gatti" userId="df56c481ca7e3f85" providerId="LiveId" clId="{A297CF56-CDB8-4408-8FBD-60E885430391}" dt="2023-05-06T13:59:05.697" v="1606" actId="20577"/>
          <ac:spMkLst>
            <pc:docMk/>
            <pc:sldMk cId="3590597541" sldId="288"/>
            <ac:spMk id="6" creationId="{FB0C5C3D-6D11-5F47-6EC8-5F59CDFCB2CA}"/>
          </ac:spMkLst>
        </pc:spChg>
      </pc:sldChg>
      <pc:sldChg chg="del">
        <pc:chgData name="Felix Gatti" userId="df56c481ca7e3f85" providerId="LiveId" clId="{A297CF56-CDB8-4408-8FBD-60E885430391}" dt="2023-05-06T13:22:00.912" v="114" actId="47"/>
        <pc:sldMkLst>
          <pc:docMk/>
          <pc:sldMk cId="4277761029" sldId="289"/>
        </pc:sldMkLst>
      </pc:sldChg>
      <pc:sldChg chg="del">
        <pc:chgData name="Felix Gatti" userId="df56c481ca7e3f85" providerId="LiveId" clId="{A297CF56-CDB8-4408-8FBD-60E885430391}" dt="2023-05-06T13:22:00.912" v="114" actId="47"/>
        <pc:sldMkLst>
          <pc:docMk/>
          <pc:sldMk cId="3588901847" sldId="290"/>
        </pc:sldMkLst>
      </pc:sldChg>
      <pc:sldChg chg="del">
        <pc:chgData name="Felix Gatti" userId="df56c481ca7e3f85" providerId="LiveId" clId="{A297CF56-CDB8-4408-8FBD-60E885430391}" dt="2023-05-06T13:22:03.421" v="115" actId="47"/>
        <pc:sldMkLst>
          <pc:docMk/>
          <pc:sldMk cId="1246959413" sldId="293"/>
        </pc:sldMkLst>
      </pc:sldChg>
      <pc:sldChg chg="addSp modSp mod">
        <pc:chgData name="Felix Gatti" userId="df56c481ca7e3f85" providerId="LiveId" clId="{A297CF56-CDB8-4408-8FBD-60E885430391}" dt="2023-05-06T13:52:03.480" v="1242" actId="20577"/>
        <pc:sldMkLst>
          <pc:docMk/>
          <pc:sldMk cId="1736511333" sldId="296"/>
        </pc:sldMkLst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8" creationId="{5CAB82A7-BE0C-D391-9F3F-7A7DE824094A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1" creationId="{E3468C88-9DB7-DFB0-94CA-B7122DD83210}"/>
          </ac:spMkLst>
        </pc:spChg>
        <pc:spChg chg="mod">
          <ac:chgData name="Felix Gatti" userId="df56c481ca7e3f85" providerId="LiveId" clId="{A297CF56-CDB8-4408-8FBD-60E885430391}" dt="2023-05-06T13:52:03.480" v="1242" actId="20577"/>
          <ac:spMkLst>
            <pc:docMk/>
            <pc:sldMk cId="1736511333" sldId="296"/>
            <ac:spMk id="12" creationId="{6780C5D8-D889-D628-1B5E-1B99513C2964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3" creationId="{983AEDAD-CFC6-E9D7-CA50-152570E68A66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4" creationId="{04238671-A1FA-0C32-7723-0F77276E71D5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6" creationId="{8DBA8B31-5498-3F85-53B5-D63E32A1D0B6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7" creationId="{16C41073-C198-B274-0976-F9FCE38D789E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8" creationId="{0C952FA3-A8BC-7056-01C4-9312113F4545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9" creationId="{A71A75C8-53BF-6474-F302-9BBF7CD0C1FB}"/>
          </ac:spMkLst>
        </pc:spChg>
        <pc:spChg chg="mod">
          <ac:chgData name="Felix Gatti" userId="df56c481ca7e3f85" providerId="LiveId" clId="{A297CF56-CDB8-4408-8FBD-60E885430391}" dt="2023-05-06T13:22:24.181" v="126" actId="20577"/>
          <ac:spMkLst>
            <pc:docMk/>
            <pc:sldMk cId="1736511333" sldId="296"/>
            <ac:spMk id="5126" creationId="{A0F15D42-8E28-D542-BB18-4764EB01DC3F}"/>
          </ac:spMkLst>
        </pc:spChg>
        <pc:grpChg chg="add mod">
          <ac:chgData name="Felix Gatti" userId="df56c481ca7e3f85" providerId="LiveId" clId="{A297CF56-CDB8-4408-8FBD-60E885430391}" dt="2023-05-06T13:40:18.044" v="473" actId="1035"/>
          <ac:grpSpMkLst>
            <pc:docMk/>
            <pc:sldMk cId="1736511333" sldId="296"/>
            <ac:grpSpMk id="6" creationId="{AE9C45F1-3CC2-648C-5576-35565937ACF8}"/>
          </ac:grpSpMkLst>
        </pc:grpChg>
        <pc:grpChg chg="add mod">
          <ac:chgData name="Felix Gatti" userId="df56c481ca7e3f85" providerId="LiveId" clId="{A297CF56-CDB8-4408-8FBD-60E885430391}" dt="2023-05-06T13:40:18.044" v="473" actId="1035"/>
          <ac:grpSpMkLst>
            <pc:docMk/>
            <pc:sldMk cId="1736511333" sldId="296"/>
            <ac:grpSpMk id="15" creationId="{661AC095-077E-E45C-F3F7-CBE95F7BC84D}"/>
          </ac:grpSpMkLst>
        </pc:grpChg>
        <pc:picChg chg="add mod">
          <ac:chgData name="Felix Gatti" userId="df56c481ca7e3f85" providerId="LiveId" clId="{A297CF56-CDB8-4408-8FBD-60E885430391}" dt="2023-05-06T13:40:18.044" v="473" actId="1035"/>
          <ac:picMkLst>
            <pc:docMk/>
            <pc:sldMk cId="1736511333" sldId="296"/>
            <ac:picMk id="5" creationId="{E5753303-0AA4-E310-9690-EC0B4C13CDBB}"/>
          </ac:picMkLst>
        </pc:picChg>
      </pc:sldChg>
      <pc:sldChg chg="del">
        <pc:chgData name="Felix Gatti" userId="df56c481ca7e3f85" providerId="LiveId" clId="{A297CF56-CDB8-4408-8FBD-60E885430391}" dt="2023-05-06T13:22:03.421" v="115" actId="47"/>
        <pc:sldMkLst>
          <pc:docMk/>
          <pc:sldMk cId="1916172475" sldId="299"/>
        </pc:sldMkLst>
      </pc:sldChg>
      <pc:sldChg chg="modSp add mod">
        <pc:chgData name="Felix Gatti" userId="df56c481ca7e3f85" providerId="LiveId" clId="{A297CF56-CDB8-4408-8FBD-60E885430391}" dt="2023-05-06T13:21:17.707" v="112" actId="2710"/>
        <pc:sldMkLst>
          <pc:docMk/>
          <pc:sldMk cId="3510148451" sldId="300"/>
        </pc:sldMkLst>
        <pc:spChg chg="mod">
          <ac:chgData name="Felix Gatti" userId="df56c481ca7e3f85" providerId="LiveId" clId="{A297CF56-CDB8-4408-8FBD-60E885430391}" dt="2023-05-06T13:21:17.707" v="112" actId="2710"/>
          <ac:spMkLst>
            <pc:docMk/>
            <pc:sldMk cId="3510148451" sldId="300"/>
            <ac:spMk id="6" creationId="{FB0C5C3D-6D11-5F47-6EC8-5F59CDFCB2CA}"/>
          </ac:spMkLst>
        </pc:spChg>
        <pc:spChg chg="mod">
          <ac:chgData name="Felix Gatti" userId="df56c481ca7e3f85" providerId="LiveId" clId="{A297CF56-CDB8-4408-8FBD-60E885430391}" dt="2023-05-06T13:21:03.495" v="106" actId="20577"/>
          <ac:spMkLst>
            <pc:docMk/>
            <pc:sldMk cId="3510148451" sldId="300"/>
            <ac:spMk id="5126" creationId="{A0F15D42-8E28-D542-BB18-4764EB01DC3F}"/>
          </ac:spMkLst>
        </pc:spChg>
      </pc:sldChg>
      <pc:sldChg chg="new del">
        <pc:chgData name="Felix Gatti" userId="df56c481ca7e3f85" providerId="LiveId" clId="{A297CF56-CDB8-4408-8FBD-60E885430391}" dt="2023-05-06T13:20:55.920" v="99" actId="680"/>
        <pc:sldMkLst>
          <pc:docMk/>
          <pc:sldMk cId="3884009637" sldId="300"/>
        </pc:sldMkLst>
      </pc:sldChg>
      <pc:sldChg chg="modSp add mod">
        <pc:chgData name="Felix Gatti" userId="df56c481ca7e3f85" providerId="LiveId" clId="{A297CF56-CDB8-4408-8FBD-60E885430391}" dt="2023-05-06T13:24:47.050" v="182" actId="20577"/>
        <pc:sldMkLst>
          <pc:docMk/>
          <pc:sldMk cId="3540022861" sldId="301"/>
        </pc:sldMkLst>
        <pc:spChg chg="mod">
          <ac:chgData name="Felix Gatti" userId="df56c481ca7e3f85" providerId="LiveId" clId="{A297CF56-CDB8-4408-8FBD-60E885430391}" dt="2023-05-06T13:24:47.050" v="182" actId="20577"/>
          <ac:spMkLst>
            <pc:docMk/>
            <pc:sldMk cId="3540022861" sldId="301"/>
            <ac:spMk id="12" creationId="{6780C5D8-D889-D628-1B5E-1B99513C2964}"/>
          </ac:spMkLst>
        </pc:spChg>
        <pc:spChg chg="mod">
          <ac:chgData name="Felix Gatti" userId="df56c481ca7e3f85" providerId="LiveId" clId="{A297CF56-CDB8-4408-8FBD-60E885430391}" dt="2023-05-06T13:22:42.790" v="145" actId="20577"/>
          <ac:spMkLst>
            <pc:docMk/>
            <pc:sldMk cId="3540022861" sldId="301"/>
            <ac:spMk id="5126" creationId="{A0F15D42-8E28-D542-BB18-4764EB01DC3F}"/>
          </ac:spMkLst>
        </pc:spChg>
      </pc:sldChg>
      <pc:sldChg chg="addSp modSp add mod">
        <pc:chgData name="Felix Gatti" userId="df56c481ca7e3f85" providerId="LiveId" clId="{A297CF56-CDB8-4408-8FBD-60E885430391}" dt="2023-05-06T13:58:43.185" v="1591" actId="20577"/>
        <pc:sldMkLst>
          <pc:docMk/>
          <pc:sldMk cId="1671749180" sldId="302"/>
        </pc:sldMkLst>
        <pc:spChg chg="add mod">
          <ac:chgData name="Felix Gatti" userId="df56c481ca7e3f85" providerId="LiveId" clId="{A297CF56-CDB8-4408-8FBD-60E885430391}" dt="2023-05-06T13:57:12.573" v="1528" actId="20577"/>
          <ac:spMkLst>
            <pc:docMk/>
            <pc:sldMk cId="1671749180" sldId="302"/>
            <ac:spMk id="5" creationId="{1D59AE96-EE64-48D4-523D-61B7E82204A8}"/>
          </ac:spMkLst>
        </pc:spChg>
        <pc:spChg chg="add mod">
          <ac:chgData name="Felix Gatti" userId="df56c481ca7e3f85" providerId="LiveId" clId="{A297CF56-CDB8-4408-8FBD-60E885430391}" dt="2023-05-06T13:58:43.185" v="1591" actId="20577"/>
          <ac:spMkLst>
            <pc:docMk/>
            <pc:sldMk cId="1671749180" sldId="302"/>
            <ac:spMk id="6" creationId="{3F0C9EC1-1F1C-D529-FA7F-9DC9A9AD3B02}"/>
          </ac:spMkLst>
        </pc:spChg>
        <pc:spChg chg="mod">
          <ac:chgData name="Felix Gatti" userId="df56c481ca7e3f85" providerId="LiveId" clId="{A297CF56-CDB8-4408-8FBD-60E885430391}" dt="2023-05-06T13:55:10.274" v="1356" actId="20577"/>
          <ac:spMkLst>
            <pc:docMk/>
            <pc:sldMk cId="1671749180" sldId="302"/>
            <ac:spMk id="12" creationId="{6780C5D8-D889-D628-1B5E-1B99513C2964}"/>
          </ac:spMkLst>
        </pc:spChg>
        <pc:spChg chg="mod">
          <ac:chgData name="Felix Gatti" userId="df56c481ca7e3f85" providerId="LiveId" clId="{A297CF56-CDB8-4408-8FBD-60E885430391}" dt="2023-05-06T13:23:10.533" v="163" actId="20577"/>
          <ac:spMkLst>
            <pc:docMk/>
            <pc:sldMk cId="1671749180" sldId="302"/>
            <ac:spMk id="5126" creationId="{A0F15D42-8E28-D542-BB18-4764EB01DC3F}"/>
          </ac:spMkLst>
        </pc:spChg>
      </pc:sldChg>
      <pc:sldChg chg="addSp delSp modSp add mod">
        <pc:chgData name="Felix Gatti" userId="df56c481ca7e3f85" providerId="LiveId" clId="{A297CF56-CDB8-4408-8FBD-60E885430391}" dt="2023-05-06T13:40:11.835" v="466" actId="21"/>
        <pc:sldMkLst>
          <pc:docMk/>
          <pc:sldMk cId="3086445493" sldId="303"/>
        </pc:sldMkLst>
        <pc:spChg chg="add del">
          <ac:chgData name="Felix Gatti" userId="df56c481ca7e3f85" providerId="LiveId" clId="{A297CF56-CDB8-4408-8FBD-60E885430391}" dt="2023-05-06T13:35:12.994" v="349" actId="11529"/>
          <ac:spMkLst>
            <pc:docMk/>
            <pc:sldMk cId="3086445493" sldId="303"/>
            <ac:spMk id="8" creationId="{387CF3D2-26B0-1F6E-DEC6-C568C2EE55F4}"/>
          </ac:spMkLst>
        </pc:spChg>
        <pc:spChg chg="add del mod">
          <ac:chgData name="Felix Gatti" userId="df56c481ca7e3f85" providerId="LiveId" clId="{A297CF56-CDB8-4408-8FBD-60E885430391}" dt="2023-05-06T13:35:46.823" v="356" actId="478"/>
          <ac:spMkLst>
            <pc:docMk/>
            <pc:sldMk cId="3086445493" sldId="303"/>
            <ac:spMk id="11" creationId="{37764EAA-74D6-9126-EA1C-7F84FA920F7B}"/>
          </ac:spMkLst>
        </pc:spChg>
        <pc:spChg chg="mod">
          <ac:chgData name="Felix Gatti" userId="df56c481ca7e3f85" providerId="LiveId" clId="{A297CF56-CDB8-4408-8FBD-60E885430391}" dt="2023-05-06T13:39:48.971" v="465" actId="12"/>
          <ac:spMkLst>
            <pc:docMk/>
            <pc:sldMk cId="3086445493" sldId="303"/>
            <ac:spMk id="12" creationId="{6780C5D8-D889-D628-1B5E-1B99513C2964}"/>
          </ac:spMkLst>
        </pc:spChg>
        <pc:spChg chg="add del">
          <ac:chgData name="Felix Gatti" userId="df56c481ca7e3f85" providerId="LiveId" clId="{A297CF56-CDB8-4408-8FBD-60E885430391}" dt="2023-05-06T13:36:25.198" v="362" actId="21"/>
          <ac:spMkLst>
            <pc:docMk/>
            <pc:sldMk cId="3086445493" sldId="303"/>
            <ac:spMk id="13" creationId="{B45E3AA6-D75C-099E-B311-25B560A9DE3C}"/>
          </ac:spMkLst>
        </pc:spChg>
        <pc:spChg chg="add del">
          <ac:chgData name="Felix Gatti" userId="df56c481ca7e3f85" providerId="LiveId" clId="{A297CF56-CDB8-4408-8FBD-60E885430391}" dt="2023-05-06T13:36:25.198" v="362" actId="21"/>
          <ac:spMkLst>
            <pc:docMk/>
            <pc:sldMk cId="3086445493" sldId="303"/>
            <ac:spMk id="14" creationId="{87669203-4010-0262-3E67-F7FB64B9E204}"/>
          </ac:spMkLst>
        </pc:spChg>
        <pc:spChg chg="add del mod">
          <ac:chgData name="Felix Gatti" userId="df56c481ca7e3f85" providerId="LiveId" clId="{A297CF56-CDB8-4408-8FBD-60E885430391}" dt="2023-05-06T13:36:25.198" v="362" actId="21"/>
          <ac:spMkLst>
            <pc:docMk/>
            <pc:sldMk cId="3086445493" sldId="303"/>
            <ac:spMk id="15" creationId="{6697161C-DEE1-69FB-30CA-3731A3B0DC1F}"/>
          </ac:spMkLst>
        </pc:spChg>
        <pc:spChg chg="mod">
          <ac:chgData name="Felix Gatti" userId="df56c481ca7e3f85" providerId="LiveId" clId="{A297CF56-CDB8-4408-8FBD-60E885430391}" dt="2023-05-06T13:37:49.561" v="393"/>
          <ac:spMkLst>
            <pc:docMk/>
            <pc:sldMk cId="3086445493" sldId="303"/>
            <ac:spMk id="17" creationId="{A4742ECD-ECF9-017D-F6D8-C58665AAB915}"/>
          </ac:spMkLst>
        </pc:spChg>
        <pc:spChg chg="mod">
          <ac:chgData name="Felix Gatti" userId="df56c481ca7e3f85" providerId="LiveId" clId="{A297CF56-CDB8-4408-8FBD-60E885430391}" dt="2023-05-06T13:37:49.561" v="393"/>
          <ac:spMkLst>
            <pc:docMk/>
            <pc:sldMk cId="3086445493" sldId="303"/>
            <ac:spMk id="18" creationId="{156CF0DB-B061-9E14-9167-1E6A02A4C5FE}"/>
          </ac:spMkLst>
        </pc:spChg>
        <pc:spChg chg="mod">
          <ac:chgData name="Felix Gatti" userId="df56c481ca7e3f85" providerId="LiveId" clId="{A297CF56-CDB8-4408-8FBD-60E885430391}" dt="2023-05-06T13:37:49.561" v="393"/>
          <ac:spMkLst>
            <pc:docMk/>
            <pc:sldMk cId="3086445493" sldId="303"/>
            <ac:spMk id="19" creationId="{F2EC8C53-232A-5EA6-D60C-0A5994629C11}"/>
          </ac:spMkLst>
        </pc:spChg>
        <pc:spChg chg="mod">
          <ac:chgData name="Felix Gatti" userId="df56c481ca7e3f85" providerId="LiveId" clId="{A297CF56-CDB8-4408-8FBD-60E885430391}" dt="2023-05-06T13:37:49.561" v="393"/>
          <ac:spMkLst>
            <pc:docMk/>
            <pc:sldMk cId="3086445493" sldId="303"/>
            <ac:spMk id="20" creationId="{46E214AA-0627-0D89-A9C2-335E18E87F0B}"/>
          </ac:spMkLst>
        </pc:spChg>
        <pc:spChg chg="mod">
          <ac:chgData name="Felix Gatti" userId="df56c481ca7e3f85" providerId="LiveId" clId="{A297CF56-CDB8-4408-8FBD-60E885430391}" dt="2023-05-06T13:38:55.228" v="456" actId="121"/>
          <ac:spMkLst>
            <pc:docMk/>
            <pc:sldMk cId="3086445493" sldId="303"/>
            <ac:spMk id="22" creationId="{E60DFF3A-321F-2D8D-CB52-0BD40F02252B}"/>
          </ac:spMkLst>
        </pc:spChg>
        <pc:spChg chg="mod">
          <ac:chgData name="Felix Gatti" userId="df56c481ca7e3f85" providerId="LiveId" clId="{A297CF56-CDB8-4408-8FBD-60E885430391}" dt="2023-05-06T13:38:55.228" v="456" actId="121"/>
          <ac:spMkLst>
            <pc:docMk/>
            <pc:sldMk cId="3086445493" sldId="303"/>
            <ac:spMk id="23" creationId="{65380088-286F-064A-8108-2E2EE849D62A}"/>
          </ac:spMkLst>
        </pc:spChg>
        <pc:spChg chg="mod">
          <ac:chgData name="Felix Gatti" userId="df56c481ca7e3f85" providerId="LiveId" clId="{A297CF56-CDB8-4408-8FBD-60E885430391}" dt="2023-05-06T13:38:55.228" v="456" actId="121"/>
          <ac:spMkLst>
            <pc:docMk/>
            <pc:sldMk cId="3086445493" sldId="303"/>
            <ac:spMk id="24" creationId="{CD3E2CF9-4F3B-E747-3551-88ED97CB5001}"/>
          </ac:spMkLst>
        </pc:spChg>
        <pc:spChg chg="mod">
          <ac:chgData name="Felix Gatti" userId="df56c481ca7e3f85" providerId="LiveId" clId="{A297CF56-CDB8-4408-8FBD-60E885430391}" dt="2023-05-06T13:38:55.228" v="456" actId="121"/>
          <ac:spMkLst>
            <pc:docMk/>
            <pc:sldMk cId="3086445493" sldId="303"/>
            <ac:spMk id="25" creationId="{D29CF2BF-B9C1-77BA-1453-CF741B6EC10E}"/>
          </ac:spMkLst>
        </pc:spChg>
        <pc:spChg chg="mod">
          <ac:chgData name="Felix Gatti" userId="df56c481ca7e3f85" providerId="LiveId" clId="{A297CF56-CDB8-4408-8FBD-60E885430391}" dt="2023-05-06T13:23:54.579" v="169" actId="20577"/>
          <ac:spMkLst>
            <pc:docMk/>
            <pc:sldMk cId="3086445493" sldId="303"/>
            <ac:spMk id="5126" creationId="{A0F15D42-8E28-D542-BB18-4764EB01DC3F}"/>
          </ac:spMkLst>
        </pc:spChg>
        <pc:grpChg chg="add del mod">
          <ac:chgData name="Felix Gatti" userId="df56c481ca7e3f85" providerId="LiveId" clId="{A297CF56-CDB8-4408-8FBD-60E885430391}" dt="2023-05-06T13:40:11.835" v="466" actId="21"/>
          <ac:grpSpMkLst>
            <pc:docMk/>
            <pc:sldMk cId="3086445493" sldId="303"/>
            <ac:grpSpMk id="16" creationId="{935631FE-3A23-DC56-4D0C-0BDB48CD337A}"/>
          </ac:grpSpMkLst>
        </pc:grpChg>
        <pc:grpChg chg="add del mod">
          <ac:chgData name="Felix Gatti" userId="df56c481ca7e3f85" providerId="LiveId" clId="{A297CF56-CDB8-4408-8FBD-60E885430391}" dt="2023-05-06T13:40:11.835" v="466" actId="21"/>
          <ac:grpSpMkLst>
            <pc:docMk/>
            <pc:sldMk cId="3086445493" sldId="303"/>
            <ac:grpSpMk id="21" creationId="{FFD5C402-1122-217F-622B-AFAC40D861DE}"/>
          </ac:grpSpMkLst>
        </pc:grpChg>
        <pc:picChg chg="add del mod">
          <ac:chgData name="Felix Gatti" userId="df56c481ca7e3f85" providerId="LiveId" clId="{A297CF56-CDB8-4408-8FBD-60E885430391}" dt="2023-05-06T13:40:11.835" v="466" actId="21"/>
          <ac:picMkLst>
            <pc:docMk/>
            <pc:sldMk cId="3086445493" sldId="303"/>
            <ac:picMk id="6" creationId="{B94D565F-4F4D-18F7-3B6A-C89A66671F9A}"/>
          </ac:picMkLst>
        </pc:picChg>
      </pc:sldChg>
      <pc:sldChg chg="add del">
        <pc:chgData name="Felix Gatti" userId="df56c481ca7e3f85" providerId="LiveId" clId="{A297CF56-CDB8-4408-8FBD-60E885430391}" dt="2023-05-06T13:23:57.670" v="170" actId="47"/>
        <pc:sldMkLst>
          <pc:docMk/>
          <pc:sldMk cId="2532068119" sldId="304"/>
        </pc:sldMkLst>
      </pc:sldChg>
      <pc:sldChg chg="addSp delSp modSp new mod">
        <pc:chgData name="Felix Gatti" userId="df56c481ca7e3f85" providerId="LiveId" clId="{A297CF56-CDB8-4408-8FBD-60E885430391}" dt="2023-05-06T13:37:46.418" v="392" actId="21"/>
        <pc:sldMkLst>
          <pc:docMk/>
          <pc:sldMk cId="2971993507" sldId="304"/>
        </pc:sldMkLst>
        <pc:spChg chg="add mod">
          <ac:chgData name="Felix Gatti" userId="df56c481ca7e3f85" providerId="LiveId" clId="{A297CF56-CDB8-4408-8FBD-60E885430391}" dt="2023-05-06T13:37:43.725" v="391" actId="164"/>
          <ac:spMkLst>
            <pc:docMk/>
            <pc:sldMk cId="2971993507" sldId="304"/>
            <ac:spMk id="2" creationId="{BAD45F44-2B34-0568-907D-5CB17FFE5F2C}"/>
          </ac:spMkLst>
        </pc:spChg>
        <pc:spChg chg="add mod">
          <ac:chgData name="Felix Gatti" userId="df56c481ca7e3f85" providerId="LiveId" clId="{A297CF56-CDB8-4408-8FBD-60E885430391}" dt="2023-05-06T13:37:43.725" v="391" actId="164"/>
          <ac:spMkLst>
            <pc:docMk/>
            <pc:sldMk cId="2971993507" sldId="304"/>
            <ac:spMk id="3" creationId="{887BA927-045D-2577-B92E-75135ADF9448}"/>
          </ac:spMkLst>
        </pc:spChg>
        <pc:spChg chg="add mod">
          <ac:chgData name="Felix Gatti" userId="df56c481ca7e3f85" providerId="LiveId" clId="{A297CF56-CDB8-4408-8FBD-60E885430391}" dt="2023-05-06T13:37:43.725" v="391" actId="164"/>
          <ac:spMkLst>
            <pc:docMk/>
            <pc:sldMk cId="2971993507" sldId="304"/>
            <ac:spMk id="4" creationId="{05CD59F9-6CEB-FF71-37F0-5882E1088159}"/>
          </ac:spMkLst>
        </pc:spChg>
        <pc:spChg chg="add mod">
          <ac:chgData name="Felix Gatti" userId="df56c481ca7e3f85" providerId="LiveId" clId="{A297CF56-CDB8-4408-8FBD-60E885430391}" dt="2023-05-06T13:37:43.725" v="391" actId="164"/>
          <ac:spMkLst>
            <pc:docMk/>
            <pc:sldMk cId="2971993507" sldId="304"/>
            <ac:spMk id="5" creationId="{47954BD6-46EB-4E80-89F0-EEB4C9AD4815}"/>
          </ac:spMkLst>
        </pc:spChg>
        <pc:grpChg chg="add del mod">
          <ac:chgData name="Felix Gatti" userId="df56c481ca7e3f85" providerId="LiveId" clId="{A297CF56-CDB8-4408-8FBD-60E885430391}" dt="2023-05-06T13:37:46.418" v="392" actId="21"/>
          <ac:grpSpMkLst>
            <pc:docMk/>
            <pc:sldMk cId="2971993507" sldId="304"/>
            <ac:grpSpMk id="6" creationId="{293F39FE-D52D-22AE-7F90-3EE7D3927040}"/>
          </ac:grpSpMkLst>
        </pc:grpChg>
      </pc:sldChg>
    </pc:docChg>
  </pc:docChgLst>
  <pc:docChgLst>
    <pc:chgData name="Felix Gatti" userId="df56c481ca7e3f85" providerId="Windows Live" clId="Web-{E908390B-4A8B-449A-9A07-6928F7D7579A}"/>
    <pc:docChg chg="modSld">
      <pc:chgData name="Felix Gatti" userId="df56c481ca7e3f85" providerId="Windows Live" clId="Web-{E908390B-4A8B-449A-9A07-6928F7D7579A}" dt="2023-05-08T11:22:59.017" v="15" actId="20577"/>
      <pc:docMkLst>
        <pc:docMk/>
      </pc:docMkLst>
      <pc:sldChg chg="modSp">
        <pc:chgData name="Felix Gatti" userId="df56c481ca7e3f85" providerId="Windows Live" clId="Web-{E908390B-4A8B-449A-9A07-6928F7D7579A}" dt="2023-05-08T11:22:59.017" v="15" actId="20577"/>
        <pc:sldMkLst>
          <pc:docMk/>
          <pc:sldMk cId="3086445493" sldId="303"/>
        </pc:sldMkLst>
        <pc:spChg chg="mod">
          <ac:chgData name="Felix Gatti" userId="df56c481ca7e3f85" providerId="Windows Live" clId="Web-{E908390B-4A8B-449A-9A07-6928F7D7579A}" dt="2023-05-08T11:22:59.017" v="15" actId="20577"/>
          <ac:spMkLst>
            <pc:docMk/>
            <pc:sldMk cId="3086445493" sldId="303"/>
            <ac:spMk id="12" creationId="{6780C5D8-D889-D628-1B5E-1B99513C2964}"/>
          </ac:spMkLst>
        </pc:spChg>
      </pc:sldChg>
    </pc:docChg>
  </pc:docChgLst>
  <pc:docChgLst>
    <pc:chgData name="Andres Contreras" userId="4aa235f66d48f20e" providerId="Windows Live" clId="Web-{0ABD2715-B5E8-4EC5-A873-4DB65A0D8259}"/>
    <pc:docChg chg="modSld">
      <pc:chgData name="Andres Contreras" userId="4aa235f66d48f20e" providerId="Windows Live" clId="Web-{0ABD2715-B5E8-4EC5-A873-4DB65A0D8259}" dt="2023-05-08T11:28:09.674" v="3" actId="20577"/>
      <pc:docMkLst>
        <pc:docMk/>
      </pc:docMkLst>
      <pc:sldChg chg="modSp">
        <pc:chgData name="Andres Contreras" userId="4aa235f66d48f20e" providerId="Windows Live" clId="Web-{0ABD2715-B5E8-4EC5-A873-4DB65A0D8259}" dt="2023-05-08T11:28:09.674" v="3" actId="20577"/>
        <pc:sldMkLst>
          <pc:docMk/>
          <pc:sldMk cId="1671749180" sldId="302"/>
        </pc:sldMkLst>
        <pc:spChg chg="mod">
          <ac:chgData name="Andres Contreras" userId="4aa235f66d48f20e" providerId="Windows Live" clId="Web-{0ABD2715-B5E8-4EC5-A873-4DB65A0D8259}" dt="2023-05-08T11:28:09.674" v="3" actId="20577"/>
          <ac:spMkLst>
            <pc:docMk/>
            <pc:sldMk cId="1671749180" sldId="302"/>
            <ac:spMk id="6" creationId="{3F0C9EC1-1F1C-D529-FA7F-9DC9A9AD3B02}"/>
          </ac:spMkLst>
        </pc:spChg>
      </pc:sldChg>
    </pc:docChg>
  </pc:docChgLst>
  <pc:docChgLst>
    <pc:chgData name="Felix" userId="df56c481ca7e3f85" providerId="LiveId" clId="{A297CF56-CDB8-4408-8FBD-60E885430391}"/>
    <pc:docChg chg="undo custSel addSld delSld modSld sldOrd">
      <pc:chgData name="Felix" userId="df56c481ca7e3f85" providerId="LiveId" clId="{A297CF56-CDB8-4408-8FBD-60E885430391}" dt="2023-05-08T11:30:33.360" v="581" actId="2710"/>
      <pc:docMkLst>
        <pc:docMk/>
      </pc:docMkLst>
      <pc:sldChg chg="modSp mod">
        <pc:chgData name="Felix" userId="df56c481ca7e3f85" providerId="LiveId" clId="{A297CF56-CDB8-4408-8FBD-60E885430391}" dt="2023-05-07T08:54:51.058" v="108" actId="20577"/>
        <pc:sldMkLst>
          <pc:docMk/>
          <pc:sldMk cId="0" sldId="268"/>
        </pc:sldMkLst>
        <pc:spChg chg="mod">
          <ac:chgData name="Felix" userId="df56c481ca7e3f85" providerId="LiveId" clId="{A297CF56-CDB8-4408-8FBD-60E885430391}" dt="2023-05-07T08:54:51.058" v="108" actId="20577"/>
          <ac:spMkLst>
            <pc:docMk/>
            <pc:sldMk cId="0" sldId="268"/>
            <ac:spMk id="14342" creationId="{6492783A-1A83-55E8-DA49-AED7FD5775B8}"/>
          </ac:spMkLst>
        </pc:spChg>
      </pc:sldChg>
      <pc:sldChg chg="addCm">
        <pc:chgData name="Felix" userId="df56c481ca7e3f85" providerId="LiveId" clId="{A297CF56-CDB8-4408-8FBD-60E885430391}" dt="2023-05-07T12:45:15.247" v="321"/>
        <pc:sldMkLst>
          <pc:docMk/>
          <pc:sldMk cId="4249332558" sldId="26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elix" userId="df56c481ca7e3f85" providerId="LiveId" clId="{A297CF56-CDB8-4408-8FBD-60E885430391}" dt="2023-05-07T12:45:15.247" v="321"/>
              <pc2:cmMkLst xmlns:pc2="http://schemas.microsoft.com/office/powerpoint/2019/9/main/command">
                <pc:docMk/>
                <pc:sldMk cId="4249332558" sldId="269"/>
                <pc2:cmMk id="{84F43518-D55E-4932-A482-BCF35B229EEC}"/>
              </pc2:cmMkLst>
            </pc226:cmChg>
          </p:ext>
        </pc:extLst>
      </pc:sldChg>
      <pc:sldChg chg="addCm">
        <pc:chgData name="Felix" userId="df56c481ca7e3f85" providerId="LiveId" clId="{A297CF56-CDB8-4408-8FBD-60E885430391}" dt="2023-05-07T12:51:07.148" v="325"/>
        <pc:sldMkLst>
          <pc:docMk/>
          <pc:sldMk cId="3590597541" sldId="28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elix" userId="df56c481ca7e3f85" providerId="LiveId" clId="{A297CF56-CDB8-4408-8FBD-60E885430391}" dt="2023-05-07T12:51:07.148" v="325"/>
              <pc2:cmMkLst xmlns:pc2="http://schemas.microsoft.com/office/powerpoint/2019/9/main/command">
                <pc:docMk/>
                <pc:sldMk cId="3590597541" sldId="288"/>
                <pc2:cmMk id="{DD0B4052-AC00-48B2-8B0D-6FB579E54C74}"/>
              </pc2:cmMkLst>
            </pc226:cmChg>
          </p:ext>
        </pc:extLst>
      </pc:sldChg>
      <pc:sldChg chg="modSp mod addCm modCm">
        <pc:chgData name="Felix" userId="df56c481ca7e3f85" providerId="LiveId" clId="{A297CF56-CDB8-4408-8FBD-60E885430391}" dt="2023-05-07T12:58:06.818" v="377"/>
        <pc:sldMkLst>
          <pc:docMk/>
          <pc:sldMk cId="1736511333" sldId="296"/>
        </pc:sldMkLst>
        <pc:spChg chg="mod">
          <ac:chgData name="Felix" userId="df56c481ca7e3f85" providerId="LiveId" clId="{A297CF56-CDB8-4408-8FBD-60E885430391}" dt="2023-05-07T12:11:40.751" v="118" actId="20577"/>
          <ac:spMkLst>
            <pc:docMk/>
            <pc:sldMk cId="1736511333" sldId="296"/>
            <ac:spMk id="12" creationId="{6780C5D8-D889-D628-1B5E-1B99513C2964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Felix" userId="df56c481ca7e3f85" providerId="LiveId" clId="{A297CF56-CDB8-4408-8FBD-60E885430391}" dt="2023-05-07T12:58:06.818" v="377"/>
              <pc2:cmMkLst xmlns:pc2="http://schemas.microsoft.com/office/powerpoint/2019/9/main/command">
                <pc:docMk/>
                <pc:sldMk cId="1736511333" sldId="296"/>
                <pc2:cmMk id="{BFF1DB3F-5BB0-483D-9FE0-8AD15148F65E}"/>
              </pc2:cmMkLst>
            </pc226:cmChg>
          </p:ext>
        </pc:extLst>
      </pc:sldChg>
      <pc:sldChg chg="ord">
        <pc:chgData name="Felix" userId="df56c481ca7e3f85" providerId="LiveId" clId="{A297CF56-CDB8-4408-8FBD-60E885430391}" dt="2023-05-07T12:44:30.039" v="320"/>
        <pc:sldMkLst>
          <pc:docMk/>
          <pc:sldMk cId="3510148451" sldId="300"/>
        </pc:sldMkLst>
      </pc:sldChg>
      <pc:sldChg chg="modSp mod addCm modCm">
        <pc:chgData name="Felix" userId="df56c481ca7e3f85" providerId="LiveId" clId="{A297CF56-CDB8-4408-8FBD-60E885430391}" dt="2023-05-07T12:58:40.268" v="378"/>
        <pc:sldMkLst>
          <pc:docMk/>
          <pc:sldMk cId="3540022861" sldId="301"/>
        </pc:sldMkLst>
        <pc:spChg chg="mod">
          <ac:chgData name="Felix" userId="df56c481ca7e3f85" providerId="LiveId" clId="{A297CF56-CDB8-4408-8FBD-60E885430391}" dt="2023-05-07T12:16:16.338" v="250" actId="20577"/>
          <ac:spMkLst>
            <pc:docMk/>
            <pc:sldMk cId="3540022861" sldId="301"/>
            <ac:spMk id="12" creationId="{6780C5D8-D889-D628-1B5E-1B99513C2964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Felix" userId="df56c481ca7e3f85" providerId="LiveId" clId="{A297CF56-CDB8-4408-8FBD-60E885430391}" dt="2023-05-07T12:58:40.268" v="378"/>
              <pc2:cmMkLst xmlns:pc2="http://schemas.microsoft.com/office/powerpoint/2019/9/main/command">
                <pc:docMk/>
                <pc:sldMk cId="3540022861" sldId="301"/>
                <pc2:cmMk id="{13F16518-91E1-4A3B-AD1B-EEB8BE336F5D}"/>
              </pc2:cmMkLst>
            </pc226:cmChg>
          </p:ext>
        </pc:extLst>
      </pc:sldChg>
      <pc:sldChg chg="addSp delSp modSp mod addCm modCm">
        <pc:chgData name="Felix" userId="df56c481ca7e3f85" providerId="LiveId" clId="{A297CF56-CDB8-4408-8FBD-60E885430391}" dt="2023-05-08T11:30:33.360" v="581" actId="2710"/>
        <pc:sldMkLst>
          <pc:docMk/>
          <pc:sldMk cId="1671749180" sldId="302"/>
        </pc:sldMkLst>
        <pc:spChg chg="mod">
          <ac:chgData name="Felix" userId="df56c481ca7e3f85" providerId="LiveId" clId="{A297CF56-CDB8-4408-8FBD-60E885430391}" dt="2023-05-08T11:30:33.360" v="581" actId="2710"/>
          <ac:spMkLst>
            <pc:docMk/>
            <pc:sldMk cId="1671749180" sldId="302"/>
            <ac:spMk id="5" creationId="{1D59AE96-EE64-48D4-523D-61B7E82204A8}"/>
          </ac:spMkLst>
        </pc:spChg>
        <pc:spChg chg="mod">
          <ac:chgData name="Felix" userId="df56c481ca7e3f85" providerId="LiveId" clId="{A297CF56-CDB8-4408-8FBD-60E885430391}" dt="2023-05-08T11:29:54.392" v="572" actId="6549"/>
          <ac:spMkLst>
            <pc:docMk/>
            <pc:sldMk cId="1671749180" sldId="302"/>
            <ac:spMk id="6" creationId="{3F0C9EC1-1F1C-D529-FA7F-9DC9A9AD3B02}"/>
          </ac:spMkLst>
        </pc:spChg>
        <pc:spChg chg="mod">
          <ac:chgData name="Felix" userId="df56c481ca7e3f85" providerId="LiveId" clId="{A297CF56-CDB8-4408-8FBD-60E885430391}" dt="2023-05-08T09:26:44.420" v="381" actId="5793"/>
          <ac:spMkLst>
            <pc:docMk/>
            <pc:sldMk cId="1671749180" sldId="302"/>
            <ac:spMk id="12" creationId="{6780C5D8-D889-D628-1B5E-1B99513C2964}"/>
          </ac:spMkLst>
        </pc:spChg>
        <pc:picChg chg="add mod modCrop">
          <ac:chgData name="Felix" userId="df56c481ca7e3f85" providerId="LiveId" clId="{A297CF56-CDB8-4408-8FBD-60E885430391}" dt="2023-05-07T08:31:22.442" v="31" actId="1076"/>
          <ac:picMkLst>
            <pc:docMk/>
            <pc:sldMk cId="1671749180" sldId="302"/>
            <ac:picMk id="8" creationId="{252DA2FD-C89B-6202-F332-0CF2B0833C9E}"/>
          </ac:picMkLst>
        </pc:picChg>
        <pc:picChg chg="add mod">
          <ac:chgData name="Felix" userId="df56c481ca7e3f85" providerId="LiveId" clId="{A297CF56-CDB8-4408-8FBD-60E885430391}" dt="2023-05-07T08:31:19.120" v="30" actId="1076"/>
          <ac:picMkLst>
            <pc:docMk/>
            <pc:sldMk cId="1671749180" sldId="302"/>
            <ac:picMk id="11" creationId="{EC27C664-BBF9-4CD8-7A23-47177970257D}"/>
          </ac:picMkLst>
        </pc:picChg>
        <pc:picChg chg="add del mod">
          <ac:chgData name="Felix" userId="df56c481ca7e3f85" providerId="LiveId" clId="{A297CF56-CDB8-4408-8FBD-60E885430391}" dt="2023-05-08T11:29:12.254" v="564" actId="478"/>
          <ac:picMkLst>
            <pc:docMk/>
            <pc:sldMk cId="1671749180" sldId="302"/>
            <ac:picMk id="13" creationId="{7DDE8469-BAAC-DBDB-9E80-3BDF9EC6B6BE}"/>
          </ac:picMkLst>
        </pc:picChg>
        <pc:picChg chg="add mod">
          <ac:chgData name="Felix" userId="df56c481ca7e3f85" providerId="LiveId" clId="{A297CF56-CDB8-4408-8FBD-60E885430391}" dt="2023-05-08T11:29:30.674" v="567" actId="1076"/>
          <ac:picMkLst>
            <pc:docMk/>
            <pc:sldMk cId="1671749180" sldId="302"/>
            <ac:picMk id="14" creationId="{B4AFA99A-64B0-6744-2B40-F7966A6EB0A6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Felix" userId="df56c481ca7e3f85" providerId="LiveId" clId="{A297CF56-CDB8-4408-8FBD-60E885430391}" dt="2023-05-07T12:58:46.832" v="379"/>
              <pc2:cmMkLst xmlns:pc2="http://schemas.microsoft.com/office/powerpoint/2019/9/main/command">
                <pc:docMk/>
                <pc:sldMk cId="1671749180" sldId="302"/>
                <pc2:cmMk id="{5AFCF44A-7582-4CA6-B142-8A9B8ED2F67F}"/>
              </pc2:cmMkLst>
            </pc226:cmChg>
          </p:ext>
        </pc:extLst>
      </pc:sldChg>
      <pc:sldChg chg="addSp modSp mod modAnim addCm modCm">
        <pc:chgData name="Felix" userId="df56c481ca7e3f85" providerId="LiveId" clId="{A297CF56-CDB8-4408-8FBD-60E885430391}" dt="2023-05-08T11:28:37.543" v="562" actId="20577"/>
        <pc:sldMkLst>
          <pc:docMk/>
          <pc:sldMk cId="3086445493" sldId="303"/>
        </pc:sldMkLst>
        <pc:spChg chg="mod">
          <ac:chgData name="Felix" userId="df56c481ca7e3f85" providerId="LiveId" clId="{A297CF56-CDB8-4408-8FBD-60E885430391}" dt="2023-05-08T11:28:37.543" v="562" actId="20577"/>
          <ac:spMkLst>
            <pc:docMk/>
            <pc:sldMk cId="3086445493" sldId="303"/>
            <ac:spMk id="12" creationId="{6780C5D8-D889-D628-1B5E-1B99513C2964}"/>
          </ac:spMkLst>
        </pc:spChg>
        <pc:picChg chg="add mod">
          <ac:chgData name="Felix" userId="df56c481ca7e3f85" providerId="LiveId" clId="{A297CF56-CDB8-4408-8FBD-60E885430391}" dt="2023-05-07T08:51:28.443" v="36" actId="14100"/>
          <ac:picMkLst>
            <pc:docMk/>
            <pc:sldMk cId="3086445493" sldId="303"/>
            <ac:picMk id="5" creationId="{2BBE22FD-7B49-54B9-A366-96A798F1EDA7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Felix" userId="df56c481ca7e3f85" providerId="LiveId" clId="{A297CF56-CDB8-4408-8FBD-60E885430391}" dt="2023-05-07T12:57:10.822" v="376"/>
              <pc2:cmMkLst xmlns:pc2="http://schemas.microsoft.com/office/powerpoint/2019/9/main/command">
                <pc:docMk/>
                <pc:sldMk cId="3086445493" sldId="303"/>
                <pc2:cmMk id="{E3AC6890-D291-4829-9727-AB43D041477E}"/>
              </pc2:cmMkLst>
            </pc226:cmChg>
          </p:ext>
        </pc:extLst>
      </pc:sldChg>
      <pc:sldChg chg="addSp delSp modSp del mod delAnim modAnim">
        <pc:chgData name="Felix" userId="df56c481ca7e3f85" providerId="LiveId" clId="{A297CF56-CDB8-4408-8FBD-60E885430391}" dt="2023-05-07T12:56:28.424" v="375" actId="47"/>
        <pc:sldMkLst>
          <pc:docMk/>
          <pc:sldMk cId="2971993507" sldId="304"/>
        </pc:sldMkLst>
        <pc:spChg chg="add mod">
          <ac:chgData name="Felix" userId="df56c481ca7e3f85" providerId="LiveId" clId="{A297CF56-CDB8-4408-8FBD-60E885430391}" dt="2023-05-07T12:55:13.035" v="367" actId="21"/>
          <ac:spMkLst>
            <pc:docMk/>
            <pc:sldMk cId="2971993507" sldId="304"/>
            <ac:spMk id="8" creationId="{943B6018-C8E5-DBF4-2E85-B7AFBECDCC98}"/>
          </ac:spMkLst>
        </pc:spChg>
        <pc:picChg chg="add del mod modCrop">
          <ac:chgData name="Felix" userId="df56c481ca7e3f85" providerId="LiveId" clId="{A297CF56-CDB8-4408-8FBD-60E885430391}" dt="2023-05-07T08:27:07.352" v="14" actId="21"/>
          <ac:picMkLst>
            <pc:docMk/>
            <pc:sldMk cId="2971993507" sldId="304"/>
            <ac:picMk id="2" creationId="{1BDC8F57-76F7-B2BB-7E2A-194C59E10225}"/>
          </ac:picMkLst>
        </pc:picChg>
        <pc:picChg chg="add del mod modCrop">
          <ac:chgData name="Felix" userId="df56c481ca7e3f85" providerId="LiveId" clId="{A297CF56-CDB8-4408-8FBD-60E885430391}" dt="2023-05-07T08:27:07.352" v="14" actId="21"/>
          <ac:picMkLst>
            <pc:docMk/>
            <pc:sldMk cId="2971993507" sldId="304"/>
            <ac:picMk id="3" creationId="{79282EDD-A03B-3ACD-DA93-7524A475F948}"/>
          </ac:picMkLst>
        </pc:picChg>
        <pc:picChg chg="add del mod">
          <ac:chgData name="Felix" userId="df56c481ca7e3f85" providerId="LiveId" clId="{A297CF56-CDB8-4408-8FBD-60E885430391}" dt="2023-05-07T08:28:20.228" v="28" actId="478"/>
          <ac:picMkLst>
            <pc:docMk/>
            <pc:sldMk cId="2971993507" sldId="304"/>
            <ac:picMk id="4" creationId="{CEED6B73-66D2-8B89-05FA-B9390CC9A4C3}"/>
          </ac:picMkLst>
        </pc:picChg>
        <pc:picChg chg="add del mod">
          <ac:chgData name="Felix" userId="df56c481ca7e3f85" providerId="LiveId" clId="{A297CF56-CDB8-4408-8FBD-60E885430391}" dt="2023-05-07T12:32:00.342" v="270" actId="478"/>
          <ac:picMkLst>
            <pc:docMk/>
            <pc:sldMk cId="2971993507" sldId="304"/>
            <ac:picMk id="7" creationId="{E0B72033-26D2-E8D9-2363-D2B988B2504A}"/>
          </ac:picMkLst>
        </pc:picChg>
      </pc:sldChg>
      <pc:sldChg chg="new del">
        <pc:chgData name="Felix" userId="df56c481ca7e3f85" providerId="LiveId" clId="{A297CF56-CDB8-4408-8FBD-60E885430391}" dt="2023-05-07T08:54:44.064" v="107" actId="47"/>
        <pc:sldMkLst>
          <pc:docMk/>
          <pc:sldMk cId="1069631131" sldId="305"/>
        </pc:sldMkLst>
      </pc:sldChg>
      <pc:sldChg chg="delSp modSp add mod delAnim">
        <pc:chgData name="Felix" userId="df56c481ca7e3f85" providerId="LiveId" clId="{A297CF56-CDB8-4408-8FBD-60E885430391}" dt="2023-05-07T12:55:36.536" v="374" actId="207"/>
        <pc:sldMkLst>
          <pc:docMk/>
          <pc:sldMk cId="4057380464" sldId="305"/>
        </pc:sldMkLst>
        <pc:spChg chg="mod">
          <ac:chgData name="Felix" userId="df56c481ca7e3f85" providerId="LiveId" clId="{A297CF56-CDB8-4408-8FBD-60E885430391}" dt="2023-05-07T12:55:36.536" v="374" actId="207"/>
          <ac:spMkLst>
            <pc:docMk/>
            <pc:sldMk cId="4057380464" sldId="305"/>
            <ac:spMk id="12" creationId="{6780C5D8-D889-D628-1B5E-1B99513C2964}"/>
          </ac:spMkLst>
        </pc:spChg>
        <pc:spChg chg="mod">
          <ac:chgData name="Felix" userId="df56c481ca7e3f85" providerId="LiveId" clId="{A297CF56-CDB8-4408-8FBD-60E885430391}" dt="2023-05-07T12:54:34.330" v="351" actId="20577"/>
          <ac:spMkLst>
            <pc:docMk/>
            <pc:sldMk cId="4057380464" sldId="305"/>
            <ac:spMk id="5126" creationId="{A0F15D42-8E28-D542-BB18-4764EB01DC3F}"/>
          </ac:spMkLst>
        </pc:spChg>
        <pc:picChg chg="del">
          <ac:chgData name="Felix" userId="df56c481ca7e3f85" providerId="LiveId" clId="{A297CF56-CDB8-4408-8FBD-60E885430391}" dt="2023-05-07T12:54:36.767" v="352" actId="478"/>
          <ac:picMkLst>
            <pc:docMk/>
            <pc:sldMk cId="4057380464" sldId="305"/>
            <ac:picMk id="5" creationId="{2BBE22FD-7B49-54B9-A366-96A798F1EDA7}"/>
          </ac:picMkLst>
        </pc:picChg>
      </pc:sldChg>
    </pc:docChg>
  </pc:docChgLst>
</pc:chgInfo>
</file>

<file path=ppt/comments/modernComment_10D_FD47AB4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4F43518-D55E-4932-A482-BCF35B229EEC}" authorId="{D33F8593-C108-FFFD-0394-80A287E88CE5}" created="2023-05-07T12:45:15.205">
    <pc:sldMkLst xmlns:pc="http://schemas.microsoft.com/office/powerpoint/2013/main/command">
      <pc:docMk/>
      <pc:sldMk cId="4249332558" sldId="269"/>
    </pc:sldMkLst>
    <p188:txBody>
      <a:bodyPr/>
      <a:lstStyle/>
      <a:p>
        <a:r>
          <a:rPr lang="de-DE"/>
          <a:t>Presenter 1:</a:t>
        </a:r>
      </a:p>
    </p188:txBody>
  </p188:cm>
</p188:cmLst>
</file>

<file path=ppt/comments/modernComment_120_D6042BA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D0B4052-AC00-48B2-8B0D-6FB579E54C74}" authorId="{D33F8593-C108-FFFD-0394-80A287E88CE5}" created="2023-05-07T12:51:07.114">
    <pc:sldMkLst xmlns:pc="http://schemas.microsoft.com/office/powerpoint/2013/main/command">
      <pc:docMk/>
      <pc:sldMk cId="3590597541" sldId="288"/>
    </pc:sldMkLst>
    <p188:txBody>
      <a:bodyPr/>
      <a:lstStyle/>
      <a:p>
        <a:r>
          <a:rPr lang="de-DE"/>
          <a:t>Presenter 1:</a:t>
        </a:r>
      </a:p>
    </p188:txBody>
  </p188:cm>
</p188:cmLst>
</file>

<file path=ppt/comments/modernComment_128_67810F6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FF1DB3F-5BB0-483D-9FE0-8AD15148F65E}" authorId="{D33F8593-C108-FFFD-0394-80A287E88CE5}" created="2023-05-07T12:51:17.343">
    <pc:sldMkLst xmlns:pc="http://schemas.microsoft.com/office/powerpoint/2013/main/command">
      <pc:docMk/>
      <pc:sldMk cId="1736511333" sldId="296"/>
    </pc:sldMkLst>
    <p188:txBody>
      <a:bodyPr/>
      <a:lstStyle/>
      <a:p>
        <a:r>
          <a:rPr lang="de-DE"/>
          <a:t>Presenter 1: Felipe</a:t>
        </a:r>
      </a:p>
    </p188:txBody>
  </p188:cm>
</p188:cmLst>
</file>

<file path=ppt/comments/modernComment_12D_D300764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3F16518-91E1-4A3B-AD1B-EEB8BE336F5D}" authorId="{D33F8593-C108-FFFD-0394-80A287E88CE5}" created="2023-05-07T12:45:28.959">
    <pc:sldMkLst xmlns:pc="http://schemas.microsoft.com/office/powerpoint/2013/main/command">
      <pc:docMk/>
      <pc:sldMk cId="3540022861" sldId="301"/>
    </pc:sldMkLst>
    <p188:txBody>
      <a:bodyPr/>
      <a:lstStyle/>
      <a:p>
        <a:r>
          <a:rPr lang="de-DE"/>
          <a:t>Presenter 2: Gil
</a:t>
        </a:r>
      </a:p>
    </p188:txBody>
  </p188:cm>
</p188:cmLst>
</file>

<file path=ppt/comments/modernComment_12E_63A4DE3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AFCF44A-7582-4CA6-B142-8A9B8ED2F67F}" authorId="{D33F8593-C108-FFFD-0394-80A287E88CE5}" created="2023-05-07T12:45:41.077">
    <pc:sldMkLst xmlns:pc="http://schemas.microsoft.com/office/powerpoint/2013/main/command">
      <pc:docMk/>
      <pc:sldMk cId="1671749180" sldId="302"/>
    </pc:sldMkLst>
    <p188:txBody>
      <a:bodyPr/>
      <a:lstStyle/>
      <a:p>
        <a:r>
          <a:rPr lang="de-DE"/>
          <a:t>Presenter 3: Ruben</a:t>
        </a:r>
      </a:p>
    </p188:txBody>
  </p188:cm>
</p188:cmLst>
</file>

<file path=ppt/comments/modernComment_12F_B7F76BB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3AC6890-D291-4829-9727-AB43D041477E}" authorId="{D33F8593-C108-FFFD-0394-80A287E88CE5}" created="2023-05-07T12:45:50.373">
    <pc:sldMkLst xmlns:pc="http://schemas.microsoft.com/office/powerpoint/2013/main/command">
      <pc:docMk/>
      <pc:sldMk cId="3086445493" sldId="303"/>
    </pc:sldMkLst>
    <p188:txBody>
      <a:bodyPr/>
      <a:lstStyle/>
      <a:p>
        <a:r>
          <a:rPr lang="de-DE"/>
          <a:t>Presenter 4: Felix</a:t>
        </a:r>
      </a:p>
    </p188:txBody>
  </p188:cm>
</p188:cmLst>
</file>

<file path=ppt/comments/modernComment_131_F1D6B67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B02AE34-628B-4AA5-B2B5-1E1192446E26}" authorId="{D33F8593-C108-FFFD-0394-80A287E88CE5}" created="2023-05-07T12:45:50.373">
    <pc:sldMkLst xmlns:pc="http://schemas.microsoft.com/office/powerpoint/2013/main/command">
      <pc:docMk/>
      <pc:sldMk cId="3086445493" sldId="303"/>
    </pc:sldMkLst>
    <p188:txBody>
      <a:bodyPr/>
      <a:lstStyle/>
      <a:p>
        <a:r>
          <a:rPr lang="de-DE"/>
          <a:t>Presenter 4: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4E681B-0126-53DC-BC20-9EC2ABF9DA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283DC0-30B2-543A-D93E-5C93D20EA0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299A0D6-0420-6C44-8402-DF81BDE872E0}" type="datetimeFigureOut">
              <a:rPr lang="en-IN"/>
              <a:pPr>
                <a:defRPr/>
              </a:pPr>
              <a:t>08-05-2023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089001-2129-B376-CCF7-98F00E7614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1AE1B3-8FAC-D434-9EE3-BF3527B99D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08C8B8D-7E26-4148-B717-1D43CE092EA5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9T16:03:30.994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0,'5233'0,"7488"0,-6603 0,-5225 0,5787 0,-6065 0,-65 0,-114 0,-130 0,-21 0,-252 0,-45 0,-43 0,13 0,37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9T10:15:52.150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0,'6270'0,"8967"0,-7907 0,-6260 0,6933 0,-7267 0,-78 0,-135 0,-157 0,-24 0,-303 0,-53 0,-52 0,16 0,44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9T10:15:52.15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1,'31311'0,"-30143"0,8141 0,-8818 0,-217 0,-139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9T16:03:30.995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1,'24840'0,"-23913"0,6457 0,-6993 0,-175 0,-108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FDE702-83FA-6209-E08A-5561563C7F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1446DF-071F-C5DA-3D71-742836F4F6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FACCFB9-E712-7844-8F7D-8335498BDDDD}" type="datetimeFigureOut">
              <a:rPr lang="en-IN"/>
              <a:pPr>
                <a:defRPr/>
              </a:pPr>
              <a:t>08-05-2023</a:t>
            </a:fld>
            <a:endParaRPr lang="en-IN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700995E-FEF1-6737-AC26-FF1960DF9E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IN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23E73F4-6D7C-913E-11AA-6EC0390BEB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IN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4B8FD-076D-980D-60C5-6DE6683DC3F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BC6D5C-4FF3-171E-E0B0-6C52E4F3DF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D44729D-1116-FF49-B02E-521D7B79E36F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FA22-5F7B-4DF3-85B8-29F52298E319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89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2971-9333-464B-B3B5-A2E9B1D1A4C7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664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AC0FD-2CA5-463A-8AFA-1A9C1A4CB4FB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41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C41-9547-48FE-8BC6-4219C1010CD5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139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C88A0-23A2-4B8D-BD36-4D360E04EAB9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88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5B1DE-A6CD-4D2C-BF67-78CF17081790}" type="datetime1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70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67E57-B03F-4F75-A122-EC4DD8EBD5C6}" type="datetime1">
              <a:rPr lang="en-US" smtClean="0"/>
              <a:t>5/8/2023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80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C45F6-BB75-415B-AA5F-F28C8617C9C6}" type="datetime1">
              <a:rPr lang="en-US" smtClean="0"/>
              <a:t>5/8/2023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9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CAA90-D797-486D-A8D9-49D1DECBA3AA}" type="datetime1">
              <a:rPr lang="en-US" smtClean="0"/>
              <a:t>5/8/2023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31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BAFF-A024-4C2D-9215-E216519013B1}" type="datetime1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846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7DEF1-B47A-4591-B57F-785E0335E1E8}" type="datetime1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056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3C8A4-7129-4AFD-87EB-AA7CB8C8777D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9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jpeg"/><Relationship Id="rId7" Type="http://schemas.openxmlformats.org/officeDocument/2006/relationships/customXml" Target="../ink/ink2.xml"/><Relationship Id="rId2" Type="http://schemas.microsoft.com/office/2018/10/relationships/comments" Target="../comments/modernComment_10D_FD47AB4E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customXml" Target="../ink/ink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customXml" Target="../ink/ink3.xml"/><Relationship Id="rId7" Type="http://schemas.openxmlformats.org/officeDocument/2006/relationships/image" Target="../media/image1.jpeg"/><Relationship Id="rId2" Type="http://schemas.microsoft.com/office/2018/10/relationships/comments" Target="../comments/modernComment_120_D6042BA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customXml" Target="../ink/ink5.xml"/><Relationship Id="rId7" Type="http://schemas.openxmlformats.org/officeDocument/2006/relationships/image" Target="../media/image1.jpeg"/><Relationship Id="rId2" Type="http://schemas.microsoft.com/office/2018/10/relationships/comments" Target="../comments/modernComment_128_67810F6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6.xml"/><Relationship Id="rId4" Type="http://schemas.openxmlformats.org/officeDocument/2006/relationships/image" Target="../media/image5.pn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customXml" Target="../ink/ink7.xml"/><Relationship Id="rId7" Type="http://schemas.openxmlformats.org/officeDocument/2006/relationships/image" Target="../media/image1.jpeg"/><Relationship Id="rId2" Type="http://schemas.microsoft.com/office/2018/10/relationships/comments" Target="../comments/modernComment_12D_D300764D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customXml" Target="../ink/ink9.xml"/><Relationship Id="rId7" Type="http://schemas.openxmlformats.org/officeDocument/2006/relationships/image" Target="../media/image1.jpeg"/><Relationship Id="rId2" Type="http://schemas.microsoft.com/office/2018/10/relationships/comments" Target="../comments/modernComment_12E_63A4DE3C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10.xml"/><Relationship Id="rId10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customXml" Target="../ink/ink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openxmlformats.org/officeDocument/2006/relationships/customXml" Target="../ink/ink11.xml"/><Relationship Id="rId10" Type="http://schemas.openxmlformats.org/officeDocument/2006/relationships/image" Target="../media/image2.jpeg"/><Relationship Id="rId4" Type="http://schemas.microsoft.com/office/2018/10/relationships/comments" Target="../comments/modernComment_12F_B7F76BB5.xml"/><Relationship Id="rId9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.jpe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eg"/><Relationship Id="rId5" Type="http://schemas.openxmlformats.org/officeDocument/2006/relationships/image" Target="../media/image10.png"/><Relationship Id="rId4" Type="http://schemas.openxmlformats.org/officeDocument/2006/relationships/customXml" Target="../ink/ink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customXml" Target="../ink/ink15.xml"/><Relationship Id="rId7" Type="http://schemas.openxmlformats.org/officeDocument/2006/relationships/image" Target="../media/image1.jpeg"/><Relationship Id="rId2" Type="http://schemas.microsoft.com/office/2018/10/relationships/comments" Target="../comments/modernComment_131_F1D6B67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16.xml"/><Relationship Id="rId10" Type="http://schemas.openxmlformats.org/officeDocument/2006/relationships/hyperlink" Target="https://algorithms.discrete.ma.tum.de/graph-algorithms/spp-a-star/index_en.html" TargetMode="External"/><Relationship Id="rId4" Type="http://schemas.openxmlformats.org/officeDocument/2006/relationships/image" Target="../media/image5.png"/><Relationship Id="rId9" Type="http://schemas.openxmlformats.org/officeDocument/2006/relationships/hyperlink" Target="http://theory.stanford.edu/~amitp/GameProgramming/AStarComparison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jpeg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eg"/><Relationship Id="rId5" Type="http://schemas.openxmlformats.org/officeDocument/2006/relationships/image" Target="../media/image4.png"/><Relationship Id="rId4" Type="http://schemas.openxmlformats.org/officeDocument/2006/relationships/customXml" Target="../ink/ink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AE573A-1068-8E0D-3BA5-3FCBE6D197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56399"/>
            <a:ext cx="9144000" cy="1933120"/>
          </a:xfrm>
        </p:spPr>
        <p:txBody>
          <a:bodyPr>
            <a:normAutofit/>
          </a:bodyPr>
          <a:lstStyle/>
          <a:p>
            <a:pPr algn="l"/>
            <a:br>
              <a:rPr lang="en-IN" altLang="en-US" sz="4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/>
              <a:t>FWP – ROS</a:t>
            </a:r>
            <a:br>
              <a:rPr lang="en-US" sz="1600"/>
            </a:br>
            <a:r>
              <a:rPr lang="en-US" sz="1600" err="1"/>
              <a:t>Dmitrii</a:t>
            </a:r>
            <a:r>
              <a:rPr lang="en-US" sz="1600"/>
              <a:t> </a:t>
            </a:r>
            <a:r>
              <a:rPr lang="en-US" sz="1600" err="1"/>
              <a:t>Dobriborsc</a:t>
            </a:r>
            <a:br>
              <a:rPr lang="en-IN" altLang="en-US" sz="1600"/>
            </a:br>
            <a:br>
              <a:rPr lang="en-IN" altLang="en-US" sz="1600"/>
            </a:br>
            <a:r>
              <a:rPr lang="en-GB" altLang="en-US" sz="2600" b="1">
                <a:latin typeface="Arial" panose="020B0604020202020204" pitchFamily="34" charset="0"/>
                <a:cs typeface="Arial" panose="020B0604020202020204" pitchFamily="34" charset="0"/>
              </a:rPr>
              <a:t>Maze Escape using Turtlebot3</a:t>
            </a:r>
            <a:endParaRPr lang="de-DE" sz="260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DF99028-170E-9E43-F683-795AB2C135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89519"/>
            <a:ext cx="5345723" cy="485639"/>
          </a:xfrm>
        </p:spPr>
        <p:txBody>
          <a:bodyPr/>
          <a:lstStyle/>
          <a:p>
            <a:pPr algn="l"/>
            <a:r>
              <a:rPr lang="en-US"/>
              <a:t>Milestone 1: Midway Presentation</a:t>
            </a:r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EA48B65-6C77-7AB5-E8DB-093A99E4D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DE57A50-74E3-3FCA-F7E4-02509835C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8ADE1AF-FBE0-7A4C-A1F4-7F136AC17F8A}" type="slidenum">
              <a:rPr lang="en-IN" smtClean="0"/>
              <a:pPr>
                <a:defRPr/>
              </a:pPr>
              <a:t>1</a:t>
            </a:fld>
            <a:endParaRPr lang="en-IN"/>
          </a:p>
        </p:txBody>
      </p:sp>
      <p:pic>
        <p:nvPicPr>
          <p:cNvPr id="7" name="Picture 5" descr="Chart, bubble chart&#10;&#10;Description automatically generated">
            <a:extLst>
              <a:ext uri="{FF2B5EF4-FFF2-40B4-BE49-F238E27FC236}">
                <a16:creationId xmlns:a16="http://schemas.microsoft.com/office/drawing/2014/main" id="{9223A711-0210-DA57-A414-EBBEBB0B8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492B26DA-5E8B-BEA3-9085-C3D0470F4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8500" y="268319"/>
            <a:ext cx="2603500" cy="56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D0DF37F-0A8B-4D4C-F053-541201EB3AE6}"/>
              </a:ext>
            </a:extLst>
          </p:cNvPr>
          <p:cNvSpPr txBox="1"/>
          <p:nvPr/>
        </p:nvSpPr>
        <p:spPr>
          <a:xfrm>
            <a:off x="1524000" y="4075158"/>
            <a:ext cx="297766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r>
              <a:rPr lang="en-IN" altLang="en-US" sz="1800"/>
              <a:t>Group </a:t>
            </a:r>
            <a:r>
              <a:rPr lang="en-IN" altLang="en-US"/>
              <a:t>4</a:t>
            </a:r>
            <a:r>
              <a:rPr lang="en-IN" altLang="en-US" sz="1800"/>
              <a:t>: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de-DE" sz="1200"/>
              <a:t> Angeles Gil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de-DE" sz="1200"/>
              <a:t>Contreras Ruben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de-DE" sz="1200"/>
              <a:t>Gatti Felix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de-DE" sz="1200"/>
              <a:t>Rojas Felipe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Ink 1">
                <a:extLst>
                  <a:ext uri="{FF2B5EF4-FFF2-40B4-BE49-F238E27FC236}">
                    <a16:creationId xmlns:a16="http://schemas.microsoft.com/office/drawing/2014/main" id="{BBD6EBE3-24B4-D240-3CD6-7C9953E03945}"/>
                  </a:ext>
                </a:extLst>
              </p14:cNvPr>
              <p14:cNvContentPartPr/>
              <p14:nvPr/>
            </p14:nvContentPartPr>
            <p14:xfrm>
              <a:off x="-1" y="1156280"/>
              <a:ext cx="12192001" cy="360"/>
            </p14:xfrm>
          </p:contentPart>
        </mc:Choice>
        <mc:Fallback>
          <p:pic>
            <p:nvPicPr>
              <p:cNvPr id="11" name="Ink 1">
                <a:extLst>
                  <a:ext uri="{FF2B5EF4-FFF2-40B4-BE49-F238E27FC236}">
                    <a16:creationId xmlns:a16="http://schemas.microsoft.com/office/drawing/2014/main" id="{BBD6EBE3-24B4-D240-3CD6-7C9953E0394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62993" y="1093280"/>
                <a:ext cx="1231762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2" name="Ink 2">
                <a:extLst>
                  <a:ext uri="{FF2B5EF4-FFF2-40B4-BE49-F238E27FC236}">
                    <a16:creationId xmlns:a16="http://schemas.microsoft.com/office/drawing/2014/main" id="{A4E1FE48-E3F6-3E29-0570-4CE46208308B}"/>
                  </a:ext>
                </a:extLst>
              </p14:cNvPr>
              <p14:cNvContentPartPr/>
              <p14:nvPr/>
            </p14:nvContentPartPr>
            <p14:xfrm>
              <a:off x="-2" y="1291280"/>
              <a:ext cx="12192002" cy="360"/>
            </p14:xfrm>
          </p:contentPart>
        </mc:Choice>
        <mc:Fallback>
          <p:pic>
            <p:nvPicPr>
              <p:cNvPr id="12" name="Ink 2">
                <a:extLst>
                  <a:ext uri="{FF2B5EF4-FFF2-40B4-BE49-F238E27FC236}">
                    <a16:creationId xmlns:a16="http://schemas.microsoft.com/office/drawing/2014/main" id="{A4E1FE48-E3F6-3E29-0570-4CE46208308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9002" y="1282280"/>
                <a:ext cx="12209642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933255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FB0C5C3D-6D11-5F47-6EC8-5F59CDFCB2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963" y="1738922"/>
            <a:ext cx="11403012" cy="2446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en-US" sz="1800">
                <a:latin typeface="CMR12"/>
              </a:rPr>
              <a:t>PROJECT TOPIC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Calibri Light" panose="020F0302020204030204"/>
              <a:buAutoNum type="arabicPeriod"/>
            </a:pPr>
            <a:r>
              <a:rPr lang="en-US" altLang="en-US" sz="1800">
                <a:latin typeface="CMR12"/>
              </a:rPr>
              <a:t>PROJECT GOALS / OBJECTIVES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en-US" sz="1800">
                <a:latin typeface="CMR12"/>
              </a:rPr>
              <a:t>PROJECT COMPONENTS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en-US" sz="1800">
                <a:latin typeface="CMR12"/>
              </a:rPr>
              <a:t>PROJECT STATUS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endParaRPr lang="en-US" altLang="en-US" sz="1800">
              <a:latin typeface="CMR12"/>
            </a:endParaRPr>
          </a:p>
          <a:p>
            <a:pPr marL="342900" indent="-342900">
              <a:lnSpc>
                <a:spcPct val="100000"/>
              </a:lnSpc>
              <a:spcBef>
                <a:spcPct val="0"/>
              </a:spcBef>
            </a:pPr>
            <a:endParaRPr lang="en-US" altLang="en-US" sz="1800">
              <a:latin typeface="CMR12"/>
            </a:endParaRP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/>
                <a:t>CONTENTS</a:t>
              </a:r>
              <a:endParaRPr lang="en-IN" altLang="en-US" sz="1800"/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059754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>
                  <a:latin typeface="Calibri"/>
                  <a:cs typeface="Calibri"/>
                </a:rPr>
                <a:t>PROJECT TOPIC</a:t>
              </a:r>
              <a:endParaRPr lang="en-IN" altLang="en-US" sz="4400" b="1" u="sng">
                <a:cs typeface="Calibri"/>
              </a:endParaRPr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3</a:t>
            </a:fld>
            <a:endParaRPr lang="en-IN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780C5D8-D889-D628-1B5E-1B99513C2964}"/>
              </a:ext>
            </a:extLst>
          </p:cNvPr>
          <p:cNvSpPr/>
          <p:nvPr/>
        </p:nvSpPr>
        <p:spPr>
          <a:xfrm>
            <a:off x="179999" y="1440000"/>
            <a:ext cx="11820713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solidFill>
                  <a:sysClr val="windowText" lastClr="000000"/>
                </a:solidFill>
              </a:rPr>
              <a:t>DESCRIPTION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project aim is to develop and implement a search or navigation</a:t>
            </a:r>
            <a:b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algorithm that lets the Turtlebot3 solve different kind of maze</a:t>
            </a:r>
            <a:b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configurations effectively in a virtual environment.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>
              <a:solidFill>
                <a:sysClr val="windowText" lastClr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Scenario A)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“Random Exploration”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Robot has no information of the surrounding maze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Initial escape explores maze according to used algorithm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Second escape uses learned path to escape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Scenario B)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“Goal Finding”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Robot has information about location of exit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Initial escape tries to minimize exploration and minimizes escape time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Second escape uses learned path to escape</a:t>
            </a:r>
            <a:br>
              <a:rPr lang="en-US">
                <a:solidFill>
                  <a:sysClr val="windowText" lastClr="000000"/>
                </a:solidFill>
              </a:rPr>
            </a:br>
            <a:br>
              <a:rPr lang="en-US">
                <a:solidFill>
                  <a:sysClr val="windowText" lastClr="000000"/>
                </a:solidFill>
              </a:rPr>
            </a:br>
            <a:br>
              <a:rPr lang="en-US" b="1">
                <a:solidFill>
                  <a:sysClr val="windowText" lastClr="000000"/>
                </a:solidFill>
              </a:rPr>
            </a:br>
            <a:br>
              <a:rPr lang="en-US">
                <a:solidFill>
                  <a:sysClr val="windowText" lastClr="000000"/>
                </a:solidFill>
              </a:rPr>
            </a:br>
            <a:endParaRPr lang="en-US" b="1">
              <a:solidFill>
                <a:sysClr val="windowText" lastClr="00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753303-0AA4-E310-9690-EC0B4C13CD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99162" y="2357579"/>
            <a:ext cx="3575895" cy="3563949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E9C45F1-3CC2-648C-5576-35565937ACF8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9970390" y="3855352"/>
            <a:ext cx="240595" cy="327807"/>
            <a:chOff x="5777293" y="2334658"/>
            <a:chExt cx="613249" cy="835543"/>
          </a:xfrm>
        </p:grpSpPr>
        <p:sp>
          <p:nvSpPr>
            <p:cNvPr id="8" name="Flowchart: Delay 7">
              <a:extLst>
                <a:ext uri="{FF2B5EF4-FFF2-40B4-BE49-F238E27FC236}">
                  <a16:creationId xmlns:a16="http://schemas.microsoft.com/office/drawing/2014/main" id="{5CAB82A7-BE0C-D391-9F3F-7A7DE824094A}"/>
                </a:ext>
              </a:extLst>
            </p:cNvPr>
            <p:cNvSpPr/>
            <p:nvPr/>
          </p:nvSpPr>
          <p:spPr>
            <a:xfrm>
              <a:off x="5801458" y="2461846"/>
              <a:ext cx="589084" cy="580292"/>
            </a:xfrm>
            <a:prstGeom prst="flowChartDelay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E3468C88-9DB7-DFB0-94CA-B7122DD83210}"/>
                </a:ext>
              </a:extLst>
            </p:cNvPr>
            <p:cNvSpPr/>
            <p:nvPr/>
          </p:nvSpPr>
          <p:spPr>
            <a:xfrm>
              <a:off x="5777293" y="2334658"/>
              <a:ext cx="305518" cy="11927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83AEDAD-CFC6-E9D7-CA50-152570E68A66}"/>
                </a:ext>
              </a:extLst>
            </p:cNvPr>
            <p:cNvSpPr/>
            <p:nvPr/>
          </p:nvSpPr>
          <p:spPr>
            <a:xfrm>
              <a:off x="5777293" y="3050930"/>
              <a:ext cx="305518" cy="11927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238671-A1FA-0C32-7723-0F77276E71D5}"/>
                </a:ext>
              </a:extLst>
            </p:cNvPr>
            <p:cNvSpPr/>
            <p:nvPr/>
          </p:nvSpPr>
          <p:spPr>
            <a:xfrm>
              <a:off x="5902811" y="2572429"/>
              <a:ext cx="360000" cy="360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61AC095-077E-E45C-F3F7-CBE95F7BC84D}"/>
              </a:ext>
            </a:extLst>
          </p:cNvPr>
          <p:cNvGrpSpPr>
            <a:grpSpLocks noChangeAspect="1"/>
          </p:cNvGrpSpPr>
          <p:nvPr/>
        </p:nvGrpSpPr>
        <p:grpSpPr>
          <a:xfrm rot="5400000">
            <a:off x="9965775" y="2021932"/>
            <a:ext cx="240595" cy="327807"/>
            <a:chOff x="5777293" y="2334658"/>
            <a:chExt cx="613249" cy="835543"/>
          </a:xfrm>
        </p:grpSpPr>
        <p:sp>
          <p:nvSpPr>
            <p:cNvPr id="16" name="Flowchart: Delay 15">
              <a:extLst>
                <a:ext uri="{FF2B5EF4-FFF2-40B4-BE49-F238E27FC236}">
                  <a16:creationId xmlns:a16="http://schemas.microsoft.com/office/drawing/2014/main" id="{8DBA8B31-5498-3F85-53B5-D63E32A1D0B6}"/>
                </a:ext>
              </a:extLst>
            </p:cNvPr>
            <p:cNvSpPr/>
            <p:nvPr/>
          </p:nvSpPr>
          <p:spPr>
            <a:xfrm>
              <a:off x="5801458" y="2461846"/>
              <a:ext cx="589084" cy="580292"/>
            </a:xfrm>
            <a:prstGeom prst="flowChartDelay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de-DE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6C41073-C198-B274-0976-F9FCE38D789E}"/>
                </a:ext>
              </a:extLst>
            </p:cNvPr>
            <p:cNvSpPr/>
            <p:nvPr/>
          </p:nvSpPr>
          <p:spPr>
            <a:xfrm>
              <a:off x="5777293" y="2334658"/>
              <a:ext cx="305518" cy="11927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de-DE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0C952FA3-A8BC-7056-01C4-9312113F4545}"/>
                </a:ext>
              </a:extLst>
            </p:cNvPr>
            <p:cNvSpPr/>
            <p:nvPr/>
          </p:nvSpPr>
          <p:spPr>
            <a:xfrm>
              <a:off x="5777293" y="3050930"/>
              <a:ext cx="305518" cy="11927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de-DE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71A75C8-53BF-6474-F302-9BBF7CD0C1FB}"/>
                </a:ext>
              </a:extLst>
            </p:cNvPr>
            <p:cNvSpPr/>
            <p:nvPr/>
          </p:nvSpPr>
          <p:spPr>
            <a:xfrm>
              <a:off x="5902811" y="2572429"/>
              <a:ext cx="360000" cy="360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73651133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>
                  <a:latin typeface="Calibri"/>
                  <a:cs typeface="Calibri"/>
                </a:rPr>
                <a:t>GOALS / OBJECTIVES</a:t>
              </a:r>
              <a:endParaRPr lang="en-IN" altLang="en-US" sz="4400" b="1" u="sng">
                <a:cs typeface="Calibri"/>
              </a:endParaRPr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4</a:t>
            </a:fld>
            <a:endParaRPr lang="en-IN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780C5D8-D889-D628-1B5E-1B99513C2964}"/>
              </a:ext>
            </a:extLst>
          </p:cNvPr>
          <p:cNvSpPr/>
          <p:nvPr/>
        </p:nvSpPr>
        <p:spPr>
          <a:xfrm>
            <a:off x="179999" y="1440000"/>
            <a:ext cx="11820713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solidFill>
                  <a:sysClr val="windowText" lastClr="000000"/>
                </a:solidFill>
              </a:rPr>
              <a:t>OBJECTIVES</a:t>
            </a:r>
          </a:p>
          <a:p>
            <a:pPr marL="342900" indent="-342900">
              <a:buFont typeface="+mj-lt"/>
              <a:buAutoNum type="arabicPeriod"/>
            </a:pPr>
            <a:endParaRPr lang="en-US" b="1">
              <a:solidFill>
                <a:sysClr val="windowText" lastClr="000000"/>
              </a:solidFill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GB">
                <a:solidFill>
                  <a:sysClr val="windowText" lastClr="000000"/>
                </a:solidFill>
              </a:rPr>
              <a:t>Create an environment in Gazebo with a Maze that the Turtlebot3 can explore and solve.​</a:t>
            </a:r>
          </a:p>
          <a:p>
            <a:pPr marL="800100" lvl="1" indent="-342900">
              <a:buFont typeface="+mj-lt"/>
              <a:buAutoNum type="alphaLcParenR"/>
            </a:pPr>
            <a:endParaRPr lang="en-GB">
              <a:solidFill>
                <a:sysClr val="windowText" lastClr="000000"/>
              </a:solidFill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GB">
                <a:solidFill>
                  <a:sysClr val="windowText" lastClr="000000"/>
                </a:solidFill>
              </a:rPr>
              <a:t>Defining a localization/mapping method to navigate the maze in an ordered behaviour.</a:t>
            </a:r>
          </a:p>
          <a:p>
            <a:pPr marL="800100" lvl="1" indent="-342900">
              <a:buFont typeface="+mj-lt"/>
              <a:buAutoNum type="alphaLcParenR"/>
            </a:pPr>
            <a:endParaRPr lang="en-GB">
              <a:solidFill>
                <a:sysClr val="windowText" lastClr="000000"/>
              </a:solidFill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GB">
                <a:solidFill>
                  <a:sysClr val="windowText" lastClr="000000"/>
                </a:solidFill>
              </a:rPr>
              <a:t>Implement a search algorithm for the Turtlebot3 so it can get out of the maze in the fastest way possible.​</a:t>
            </a:r>
          </a:p>
          <a:p>
            <a:pPr marL="800100" lvl="1" indent="-342900">
              <a:buFont typeface="+mj-lt"/>
              <a:buAutoNum type="alphaLcParenR"/>
            </a:pPr>
            <a:endParaRPr lang="en-GB">
              <a:solidFill>
                <a:sysClr val="windowText" lastClr="000000"/>
              </a:solidFill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GB">
                <a:solidFill>
                  <a:sysClr val="windowText" lastClr="000000"/>
                </a:solidFill>
              </a:rPr>
              <a:t>Implement the same algorithm in a Real-world scenario, where a Physical Turtlebot3 is able to solve a simple maze.​</a:t>
            </a:r>
            <a:br>
              <a:rPr lang="en-US">
                <a:solidFill>
                  <a:sysClr val="windowText" lastClr="000000"/>
                </a:solidFill>
              </a:rPr>
            </a:br>
            <a:br>
              <a:rPr lang="en-US" b="1">
                <a:solidFill>
                  <a:sysClr val="windowText" lastClr="000000"/>
                </a:solidFill>
              </a:rPr>
            </a:br>
            <a:br>
              <a:rPr lang="en-US">
                <a:solidFill>
                  <a:sysClr val="windowText" lastClr="000000"/>
                </a:solidFill>
              </a:rPr>
            </a:br>
            <a:endParaRPr lang="en-US" b="1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02286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>
                  <a:latin typeface="Calibri"/>
                  <a:cs typeface="Calibri"/>
                </a:rPr>
                <a:t>PROJECT COMPONENTS</a:t>
              </a:r>
              <a:endParaRPr lang="en-IN" altLang="en-US" sz="4400" b="1" u="sng">
                <a:cs typeface="Calibri"/>
              </a:endParaRPr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5</a:t>
            </a:fld>
            <a:endParaRPr lang="en-IN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780C5D8-D889-D628-1B5E-1B99513C2964}"/>
              </a:ext>
            </a:extLst>
          </p:cNvPr>
          <p:cNvSpPr/>
          <p:nvPr/>
        </p:nvSpPr>
        <p:spPr>
          <a:xfrm>
            <a:off x="185644" y="1440000"/>
            <a:ext cx="3780000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solidFill>
                  <a:sysClr val="windowText" lastClr="000000"/>
                </a:solidFill>
              </a:rPr>
              <a:t>COMPONENT: MAZE CREATION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>
              <a:solidFill>
                <a:sysClr val="windowText" lastClr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Generation of random mazes using online generator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>
              <a:solidFill>
                <a:sysClr val="windowText" lastClr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Creation of multiple maze worlds using gazebo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>
              <a:solidFill>
                <a:sysClr val="windowText" lastClr="000000"/>
              </a:solidFill>
            </a:endParaRPr>
          </a:p>
          <a:p>
            <a:pPr lvl="1"/>
            <a:br>
              <a:rPr lang="en-US">
                <a:solidFill>
                  <a:sysClr val="windowText" lastClr="000000"/>
                </a:solidFill>
              </a:rPr>
            </a:br>
            <a:br>
              <a:rPr lang="en-US">
                <a:solidFill>
                  <a:sysClr val="windowText" lastClr="000000"/>
                </a:solidFill>
              </a:rPr>
            </a:br>
            <a:br>
              <a:rPr lang="en-US" b="1">
                <a:solidFill>
                  <a:sysClr val="windowText" lastClr="000000"/>
                </a:solidFill>
              </a:rPr>
            </a:br>
            <a:br>
              <a:rPr lang="en-US">
                <a:solidFill>
                  <a:sysClr val="windowText" lastClr="000000"/>
                </a:solidFill>
              </a:rPr>
            </a:br>
            <a:endParaRPr lang="en-US" b="1">
              <a:solidFill>
                <a:sysClr val="windowText" lastClr="000000"/>
              </a:solidFill>
            </a:endParaRPr>
          </a:p>
        </p:txBody>
      </p:sp>
      <p:sp>
        <p:nvSpPr>
          <p:cNvPr id="5" name="Rechteck 11">
            <a:extLst>
              <a:ext uri="{FF2B5EF4-FFF2-40B4-BE49-F238E27FC236}">
                <a16:creationId xmlns:a16="http://schemas.microsoft.com/office/drawing/2014/main" id="{1D59AE96-EE64-48D4-523D-61B7E82204A8}"/>
              </a:ext>
            </a:extLst>
          </p:cNvPr>
          <p:cNvSpPr/>
          <p:nvPr/>
        </p:nvSpPr>
        <p:spPr>
          <a:xfrm>
            <a:off x="4206000" y="1440000"/>
            <a:ext cx="3780000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 startAt="2"/>
            </a:pPr>
            <a:r>
              <a:rPr lang="en-US" b="1">
                <a:solidFill>
                  <a:sysClr val="windowText" lastClr="000000"/>
                </a:solidFill>
              </a:rPr>
              <a:t>COMPONENT: LOCALIZATION / GENERAL NAVIGATION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Localization / Mapping using</a:t>
            </a:r>
            <a:br>
              <a:rPr lang="en-US">
                <a:solidFill>
                  <a:sysClr val="windowText" lastClr="000000"/>
                </a:solidFill>
              </a:rPr>
            </a:br>
            <a:r>
              <a:rPr lang="en-US">
                <a:solidFill>
                  <a:sysClr val="windowText" lastClr="000000"/>
                </a:solidFill>
              </a:rPr>
              <a:t>SLAM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>
              <a:solidFill>
                <a:sysClr val="windowText" lastClr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General Navigation inside maze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ysClr val="windowText" lastClr="000000"/>
                </a:solidFill>
              </a:rPr>
              <a:t>Ex. Staying in the middle of maze corridor</a:t>
            </a:r>
          </a:p>
          <a:p>
            <a:pPr lvl="2"/>
            <a:br>
              <a:rPr lang="en-US">
                <a:solidFill>
                  <a:sysClr val="windowText" lastClr="000000"/>
                </a:solidFill>
              </a:rPr>
            </a:br>
            <a:br>
              <a:rPr lang="en-US">
                <a:solidFill>
                  <a:sysClr val="windowText" lastClr="000000"/>
                </a:solidFill>
              </a:rPr>
            </a:br>
            <a:br>
              <a:rPr lang="en-US" b="1">
                <a:solidFill>
                  <a:sysClr val="windowText" lastClr="000000"/>
                </a:solidFill>
              </a:rPr>
            </a:br>
            <a:br>
              <a:rPr lang="en-US">
                <a:solidFill>
                  <a:sysClr val="windowText" lastClr="000000"/>
                </a:solidFill>
              </a:rPr>
            </a:br>
            <a:endParaRPr lang="en-US" b="1">
              <a:solidFill>
                <a:sysClr val="windowText" lastClr="000000"/>
              </a:solidFill>
            </a:endParaRPr>
          </a:p>
        </p:txBody>
      </p:sp>
      <p:sp>
        <p:nvSpPr>
          <p:cNvPr id="6" name="Rechteck 11">
            <a:extLst>
              <a:ext uri="{FF2B5EF4-FFF2-40B4-BE49-F238E27FC236}">
                <a16:creationId xmlns:a16="http://schemas.microsoft.com/office/drawing/2014/main" id="{3F0C9EC1-1F1C-D529-FA7F-9DC9A9AD3B02}"/>
              </a:ext>
            </a:extLst>
          </p:cNvPr>
          <p:cNvSpPr/>
          <p:nvPr/>
        </p:nvSpPr>
        <p:spPr>
          <a:xfrm>
            <a:off x="8226356" y="1440000"/>
            <a:ext cx="3780000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342900" indent="-342900">
              <a:buFont typeface="+mj-lt"/>
              <a:buAutoNum type="arabicPeriod" startAt="3"/>
            </a:pPr>
            <a:r>
              <a:rPr lang="en-US" b="1">
                <a:solidFill>
                  <a:schemeClr val="tx1"/>
                </a:solidFill>
              </a:rPr>
              <a:t>COMPONENT: ESCAPE ALGORITHM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Scenario A) (Goal unknown)</a:t>
            </a:r>
            <a:endParaRPr lang="en-US">
              <a:solidFill>
                <a:schemeClr val="tx1"/>
              </a:solidFill>
              <a:cs typeface="Calibri"/>
            </a:endParaRPr>
          </a:p>
          <a:p>
            <a:pPr marL="1257300" lvl="2" indent="-342900">
              <a:lnSpc>
                <a:spcPct val="150000"/>
              </a:lnSpc>
              <a:buFont typeface="+mj-lt"/>
              <a:buAutoNum type="alphaLcParenR"/>
            </a:pPr>
            <a:r>
              <a:rPr lang="en-US">
                <a:solidFill>
                  <a:schemeClr val="tx1"/>
                </a:solidFill>
              </a:rPr>
              <a:t>Wall following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lphaLcParenR"/>
            </a:pPr>
            <a:r>
              <a:rPr lang="en-US">
                <a:solidFill>
                  <a:schemeClr val="tx1"/>
                </a:solidFill>
              </a:rPr>
              <a:t>Dead-end filling </a:t>
            </a:r>
            <a:endParaRPr lang="en-US">
              <a:solidFill>
                <a:schemeClr val="tx1"/>
              </a:solidFill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Scenario B) (Goal known)</a:t>
            </a:r>
            <a:endParaRPr lang="en-US">
              <a:solidFill>
                <a:schemeClr val="tx1"/>
              </a:solidFill>
              <a:cs typeface="Calibri"/>
            </a:endParaRPr>
          </a:p>
          <a:p>
            <a:pPr marL="1257300" lvl="2" indent="-342900">
              <a:lnSpc>
                <a:spcPct val="150000"/>
              </a:lnSpc>
              <a:buFont typeface="+mj-lt"/>
              <a:buAutoNum type="alphaLcParenR"/>
            </a:pPr>
            <a:r>
              <a:rPr lang="en-US">
                <a:solidFill>
                  <a:schemeClr val="tx1"/>
                </a:solidFill>
              </a:rPr>
              <a:t>A* Path search</a:t>
            </a:r>
            <a:br>
              <a:rPr lang="en-US"/>
            </a:br>
            <a:br>
              <a:rPr lang="en-US"/>
            </a:br>
            <a:br>
              <a:rPr lang="en-US" b="1"/>
            </a:br>
            <a:br>
              <a:rPr lang="en-US"/>
            </a:br>
            <a:endParaRPr lang="en-US" b="1">
              <a:solidFill>
                <a:sysClr val="windowText" lastClr="00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2DA2FD-C89B-6202-F332-0CF2B0833C9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8087" t="25253" r="57690" b="32928"/>
          <a:stretch/>
        </p:blipFill>
        <p:spPr>
          <a:xfrm>
            <a:off x="4935416" y="4242694"/>
            <a:ext cx="2321168" cy="15953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27C664-BBF9-4CD8-7A23-47177970257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1326" t="14287" r="538" b="9660"/>
          <a:stretch/>
        </p:blipFill>
        <p:spPr>
          <a:xfrm>
            <a:off x="1176703" y="4242694"/>
            <a:ext cx="1795180" cy="15953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4AFA99A-64B0-6744-2B40-F7966A6EB0A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72327" y="4257582"/>
            <a:ext cx="1688057" cy="168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74918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>
                  <a:latin typeface="Calibri"/>
                  <a:cs typeface="Calibri"/>
                </a:rPr>
                <a:t>PROJECT STATUS</a:t>
              </a:r>
              <a:endParaRPr lang="en-IN" altLang="en-US" sz="4400" b="1" u="sng">
                <a:cs typeface="Calibri"/>
              </a:endParaRPr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6</a:t>
            </a:fld>
            <a:endParaRPr lang="en-IN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780C5D8-D889-D628-1B5E-1B99513C2964}"/>
              </a:ext>
            </a:extLst>
          </p:cNvPr>
          <p:cNvSpPr/>
          <p:nvPr/>
        </p:nvSpPr>
        <p:spPr>
          <a:xfrm>
            <a:off x="179999" y="1440000"/>
            <a:ext cx="11820713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342900" indent="-342900">
              <a:buFont typeface="+mj-lt"/>
              <a:buAutoNum type="arabicPeriod"/>
            </a:pPr>
            <a:r>
              <a:rPr lang="en-US" b="1"/>
              <a:t>State 8.05.2023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>
                <a:solidFill>
                  <a:schemeClr val="tx1"/>
                </a:solidFill>
              </a:rPr>
              <a:t>Finished</a:t>
            </a:r>
            <a:endParaRPr lang="en-US">
              <a:solidFill>
                <a:schemeClr val="tx1"/>
              </a:solidFill>
              <a:ea typeface="Calibri"/>
              <a:cs typeface="Calibri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2 Maze worlds are already</a:t>
            </a:r>
            <a:br>
              <a:rPr lang="en-US">
                <a:solidFill>
                  <a:schemeClr val="tx1"/>
                </a:solidFill>
              </a:rPr>
            </a:br>
            <a:r>
              <a:rPr lang="en-US">
                <a:solidFill>
                  <a:schemeClr val="tx1"/>
                </a:solidFill>
              </a:rPr>
              <a:t>created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SLAM Implementation</a:t>
            </a:r>
            <a:br>
              <a:rPr lang="en-US">
                <a:solidFill>
                  <a:schemeClr val="tx1"/>
                </a:solidFill>
                <a:ea typeface="Calibri"/>
                <a:cs typeface="Calibri"/>
              </a:rPr>
            </a:br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from docker running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Steering of robot using </a:t>
            </a:r>
            <a:br>
              <a:rPr lang="en-US">
                <a:solidFill>
                  <a:schemeClr val="tx1"/>
                </a:solidFill>
                <a:ea typeface="Calibri"/>
                <a:cs typeface="Calibri"/>
              </a:rPr>
            </a:br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keyboard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  <a:ea typeface="Calibri"/>
              <a:cs typeface="Calibri"/>
            </a:endParaRPr>
          </a:p>
          <a:p>
            <a:pPr marL="800100" lvl="1" indent="-342900">
              <a:buAutoNum type="alphaLcParenR"/>
            </a:pPr>
            <a:r>
              <a:rPr lang="en-US">
                <a:solidFill>
                  <a:schemeClr val="tx1"/>
                </a:solidFill>
              </a:rPr>
              <a:t> 	Current work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Mapping and general </a:t>
            </a:r>
            <a:br>
              <a:rPr lang="en-US">
                <a:solidFill>
                  <a:schemeClr val="tx1"/>
                </a:solidFill>
              </a:rPr>
            </a:br>
            <a:r>
              <a:rPr lang="en-US">
                <a:solidFill>
                  <a:schemeClr val="tx1"/>
                </a:solidFill>
              </a:rPr>
              <a:t>navigation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Implementation of escape</a:t>
            </a:r>
            <a:br>
              <a:rPr lang="en-US">
                <a:solidFill>
                  <a:schemeClr val="tx1"/>
                </a:solidFill>
              </a:rPr>
            </a:br>
            <a:r>
              <a:rPr lang="en-US">
                <a:solidFill>
                  <a:schemeClr val="tx1"/>
                </a:solidFill>
              </a:rPr>
              <a:t>algorithms</a:t>
            </a:r>
            <a:br>
              <a:rPr lang="en-US">
                <a:solidFill>
                  <a:schemeClr val="tx1"/>
                </a:solidFill>
              </a:rPr>
            </a:br>
            <a:br>
              <a:rPr lang="en-US">
                <a:solidFill>
                  <a:schemeClr val="tx1"/>
                </a:solidFill>
              </a:rPr>
            </a:br>
            <a:br>
              <a:rPr lang="en-US" b="1"/>
            </a:br>
            <a:br>
              <a:rPr lang="en-US"/>
            </a:br>
            <a:endParaRPr lang="en-US" b="1">
              <a:solidFill>
                <a:sysClr val="windowText" lastClr="000000"/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ROS_Project Status">
            <a:hlinkClick r:id="" action="ppaction://media"/>
            <a:extLst>
              <a:ext uri="{FF2B5EF4-FFF2-40B4-BE49-F238E27FC236}">
                <a16:creationId xmlns:a16="http://schemas.microsoft.com/office/drawing/2014/main" id="{2BBE22FD-7B49-54B9-A366-96A798F1ED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128631" y="1467031"/>
            <a:ext cx="7825642" cy="440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445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  <p:extLst>
    <p:ext uri="{6950BFC3-D8DA-4A85-94F7-54DA5524770B}">
      <p188:commentRel xmlns:p188="http://schemas.microsoft.com/office/powerpoint/2018/8/main" r:id="rId4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971073D7-AC54-017A-F72F-DCA541AB3F8A}"/>
                  </a:ext>
                </a:extLst>
              </p14:cNvPr>
              <p14:cNvContentPartPr/>
              <p14:nvPr/>
            </p14:nvContentPartPr>
            <p14:xfrm>
              <a:off x="-81600" y="1156280"/>
              <a:ext cx="1460664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971073D7-AC54-017A-F72F-DCA541AB3F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44598" y="1093280"/>
                <a:ext cx="14732277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F0D6690-599A-7BF6-8041-5C82348CE2AF}"/>
                  </a:ext>
                </a:extLst>
              </p14:cNvPr>
              <p14:cNvContentPartPr/>
              <p14:nvPr/>
            </p14:nvContentPartPr>
            <p14:xfrm>
              <a:off x="-264200" y="1291280"/>
              <a:ext cx="1536804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F0D6690-599A-7BF6-8041-5C82348CE2A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73200" y="1282280"/>
                <a:ext cx="1538568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4340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FFE7A93C-67B3-4EBD-F6C9-2D7E60E5A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1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5F23A5E2-6ADF-B3AB-5009-3AC9CA8820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8950" y="6076950"/>
            <a:ext cx="2603500" cy="56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6">
            <a:extLst>
              <a:ext uri="{FF2B5EF4-FFF2-40B4-BE49-F238E27FC236}">
                <a16:creationId xmlns:a16="http://schemas.microsoft.com/office/drawing/2014/main" id="{6492783A-1A83-55E8-DA49-AED7FD5775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9413" y="3276600"/>
            <a:ext cx="323056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en-IN" altLang="en-DE" sz="3600" b="1" u="sng"/>
              <a:t>THANK YOU!</a:t>
            </a:r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id="{AED77343-36B0-B97F-9C41-36DCC07E3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166AC46-04D4-24F6-2F73-ABF7F6DDF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EF5F72A-F84C-CD45-89FC-118C7B5BD874}" type="slidenum">
              <a:rPr lang="en-IN" smtClean="0"/>
              <a:pPr>
                <a:defRPr/>
              </a:pPr>
              <a:t>7</a:t>
            </a:fld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>
                  <a:latin typeface="Calibri"/>
                  <a:cs typeface="Calibri"/>
                </a:rPr>
                <a:t>PROJECT MATERIAL</a:t>
              </a:r>
              <a:endParaRPr lang="en-IN" altLang="en-US" sz="4400" b="1" u="sng">
                <a:cs typeface="Calibri"/>
              </a:endParaRPr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8</a:t>
            </a:fld>
            <a:endParaRPr lang="en-IN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780C5D8-D889-D628-1B5E-1B99513C2964}"/>
              </a:ext>
            </a:extLst>
          </p:cNvPr>
          <p:cNvSpPr/>
          <p:nvPr/>
        </p:nvSpPr>
        <p:spPr>
          <a:xfrm>
            <a:off x="179999" y="1440000"/>
            <a:ext cx="11820713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solidFill>
                  <a:sysClr val="windowText" lastClr="000000"/>
                </a:solidFill>
              </a:rPr>
              <a:t>A*</a:t>
            </a:r>
          </a:p>
          <a:p>
            <a:pPr marL="1085850" lvl="1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1800">
                <a:solidFill>
                  <a:srgbClr val="1403FF"/>
                </a:solidFill>
                <a:latin typeface="CMR12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http://theory.stanford.edu/~amitp/GameProgramming/AStarComparison.html</a:t>
            </a:r>
            <a:endParaRPr lang="en-US" sz="1800">
              <a:solidFill>
                <a:srgbClr val="1403FF"/>
              </a:solidFill>
              <a:latin typeface="CMR12"/>
            </a:endParaRPr>
          </a:p>
          <a:p>
            <a:pPr marL="1085850" lvl="1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endParaRPr lang="en-US" sz="1800">
              <a:solidFill>
                <a:srgbClr val="0563C1"/>
              </a:solidFill>
              <a:latin typeface="CMR12"/>
              <a:hlinkClick r:id="rId10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1085850" lvl="1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1800">
                <a:solidFill>
                  <a:srgbClr val="1403FF"/>
                </a:solidFill>
                <a:latin typeface="CMR12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https://algorithms.discrete.ma.tum.de/graph-algorithms/spp-a-star/index_en.html</a:t>
            </a:r>
            <a:endParaRPr lang="en-US" sz="1800">
              <a:solidFill>
                <a:srgbClr val="1403FF"/>
              </a:solidFill>
              <a:latin typeface="CMR12"/>
            </a:endParaRPr>
          </a:p>
          <a:p>
            <a:pPr marL="1085850" lvl="1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endParaRPr lang="en-US" sz="1800">
              <a:solidFill>
                <a:srgbClr val="1403FF"/>
              </a:solidFill>
              <a:latin typeface="CMR12"/>
            </a:endParaRPr>
          </a:p>
          <a:p>
            <a:pPr marL="1085850" lvl="1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1800">
                <a:solidFill>
                  <a:srgbClr val="1403FF"/>
                </a:solidFill>
                <a:latin typeface="CMR12"/>
              </a:rPr>
              <a:t>https://qiao.github.io/PathFinding.js/visual/</a:t>
            </a:r>
          </a:p>
          <a:p>
            <a:pPr lvl="1"/>
            <a:br>
              <a:rPr lang="en-US">
                <a:solidFill>
                  <a:srgbClr val="1403FF"/>
                </a:solidFill>
              </a:rPr>
            </a:br>
            <a:br>
              <a:rPr lang="en-US" b="1">
                <a:solidFill>
                  <a:srgbClr val="1403FF"/>
                </a:solidFill>
              </a:rPr>
            </a:br>
            <a:br>
              <a:rPr lang="en-US">
                <a:solidFill>
                  <a:srgbClr val="1403FF"/>
                </a:solidFill>
              </a:rPr>
            </a:br>
            <a:endParaRPr lang="en-US" b="1">
              <a:solidFill>
                <a:srgbClr val="1403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38046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FB0C5C3D-6D11-5F47-6EC8-5F59CDFCB2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963" y="1738922"/>
            <a:ext cx="11403012" cy="424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>
                <a:latin typeface="CMR12"/>
              </a:rPr>
              <a:t>Midway Presentation: This first presentation is meant to tell the class about your project idea and showcase your initial work towards achieving your project goals. This presentation should include the following slides: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endParaRPr lang="en-GB" altLang="en-US" sz="1800">
              <a:latin typeface="CMR12"/>
            </a:endParaRP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>
                <a:latin typeface="CMR12"/>
              </a:rPr>
              <a:t>    1 slide: Team name &amp; team members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>
                <a:latin typeface="CMR12"/>
              </a:rPr>
              <a:t>    1 slide: Project topic (please make changes to reflect any changes in the project topic since the initial idea presentation)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>
                <a:latin typeface="CMR12"/>
              </a:rPr>
              <a:t>    1 slide: 2-3 overarching goals that your team wants to accomplish through this project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>
                <a:latin typeface="CMR12"/>
              </a:rPr>
              <a:t>    For each major component of your project (e.g., the ML-based navigation project could be organized into three components 1) perception, 2) robot navigation and 3) the algorithm):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>
                <a:latin typeface="CMR12"/>
              </a:rPr>
              <a:t>        1 slide: Description of the component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>
                <a:latin typeface="CMR12"/>
              </a:rPr>
              <a:t>        1 slide: Your group's current progress on this component (gifs, screenshots, and/or videos encouraged) -- it's ok if you haven't started on a component yet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endParaRPr lang="en-GB" altLang="en-US" sz="1800">
              <a:latin typeface="CMR12"/>
            </a:endParaRP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>
                <a:latin typeface="CMR12"/>
              </a:rPr>
              <a:t>All team members are expected to speak during this midpoint presentation. Also, your presentation should take between 5 and 7 minutes (we will cut you off at 7 minutes).</a:t>
            </a:r>
            <a:endParaRPr lang="en-US" altLang="en-US" sz="1800">
              <a:latin typeface="CMR12"/>
            </a:endParaRP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/>
                <a:t>MIDWAY</a:t>
              </a:r>
              <a:endParaRPr lang="en-IN" altLang="en-US" sz="1800"/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0148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 FWP – ROS Dmitrii Dobriborsc  Maze Escape using Turtlebot3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Muhammed Ibrahim</dc:creator>
  <cp:revision>1</cp:revision>
  <dcterms:created xsi:type="dcterms:W3CDTF">2022-10-28T14:07:01Z</dcterms:created>
  <dcterms:modified xsi:type="dcterms:W3CDTF">2023-05-08T11:30:44Z</dcterms:modified>
</cp:coreProperties>
</file>

<file path=docProps/thumbnail.jpeg>
</file>